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67"/>
  </p:notesMasterIdLst>
  <p:handoutMasterIdLst>
    <p:handoutMasterId r:id="rId68"/>
  </p:handoutMasterIdLst>
  <p:sldIdLst>
    <p:sldId id="327" r:id="rId5"/>
    <p:sldId id="330" r:id="rId6"/>
    <p:sldId id="331" r:id="rId7"/>
    <p:sldId id="333" r:id="rId8"/>
    <p:sldId id="332" r:id="rId9"/>
    <p:sldId id="298" r:id="rId10"/>
    <p:sldId id="262" r:id="rId11"/>
    <p:sldId id="263" r:id="rId12"/>
    <p:sldId id="299" r:id="rId13"/>
    <p:sldId id="334" r:id="rId14"/>
    <p:sldId id="264" r:id="rId15"/>
    <p:sldId id="266" r:id="rId16"/>
    <p:sldId id="265" r:id="rId17"/>
    <p:sldId id="276" r:id="rId18"/>
    <p:sldId id="303" r:id="rId19"/>
    <p:sldId id="293" r:id="rId20"/>
    <p:sldId id="335" r:id="rId21"/>
    <p:sldId id="336" r:id="rId22"/>
    <p:sldId id="277" r:id="rId23"/>
    <p:sldId id="337" r:id="rId24"/>
    <p:sldId id="338" r:id="rId25"/>
    <p:sldId id="339" r:id="rId26"/>
    <p:sldId id="284" r:id="rId27"/>
    <p:sldId id="269" r:id="rId28"/>
    <p:sldId id="304" r:id="rId29"/>
    <p:sldId id="305" r:id="rId30"/>
    <p:sldId id="307" r:id="rId31"/>
    <p:sldId id="306" r:id="rId32"/>
    <p:sldId id="308" r:id="rId33"/>
    <p:sldId id="270" r:id="rId34"/>
    <p:sldId id="309" r:id="rId35"/>
    <p:sldId id="310" r:id="rId36"/>
    <p:sldId id="311" r:id="rId37"/>
    <p:sldId id="312" r:id="rId38"/>
    <p:sldId id="314" r:id="rId39"/>
    <p:sldId id="313" r:id="rId40"/>
    <p:sldId id="315" r:id="rId41"/>
    <p:sldId id="316" r:id="rId42"/>
    <p:sldId id="317" r:id="rId43"/>
    <p:sldId id="294" r:id="rId44"/>
    <p:sldId id="296" r:id="rId45"/>
    <p:sldId id="318" r:id="rId46"/>
    <p:sldId id="319" r:id="rId47"/>
    <p:sldId id="321" r:id="rId48"/>
    <p:sldId id="322" r:id="rId49"/>
    <p:sldId id="323" r:id="rId50"/>
    <p:sldId id="324" r:id="rId51"/>
    <p:sldId id="288" r:id="rId52"/>
    <p:sldId id="289" r:id="rId53"/>
    <p:sldId id="320" r:id="rId54"/>
    <p:sldId id="274" r:id="rId55"/>
    <p:sldId id="275" r:id="rId56"/>
    <p:sldId id="341" r:id="rId57"/>
    <p:sldId id="342" r:id="rId58"/>
    <p:sldId id="343" r:id="rId59"/>
    <p:sldId id="344" r:id="rId60"/>
    <p:sldId id="345" r:id="rId61"/>
    <p:sldId id="346" r:id="rId62"/>
    <p:sldId id="347" r:id="rId63"/>
    <p:sldId id="348" r:id="rId64"/>
    <p:sldId id="349" r:id="rId65"/>
    <p:sldId id="329" r:id="rId6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3" d="100"/>
          <a:sy n="73" d="100"/>
        </p:scale>
        <p:origin x="51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jpeg>
</file>

<file path=ppt/media/image42.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25867639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52</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586562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54</a:t>
            </a:fld>
            <a:endParaRPr lang="en-US"/>
          </a:p>
        </p:txBody>
      </p:sp>
    </p:spTree>
    <p:extLst>
      <p:ext uri="{BB962C8B-B14F-4D97-AF65-F5344CB8AC3E}">
        <p14:creationId xmlns:p14="http://schemas.microsoft.com/office/powerpoint/2010/main" val="4223217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55</a:t>
            </a:fld>
            <a:endParaRPr lang="en-US"/>
          </a:p>
        </p:txBody>
      </p:sp>
    </p:spTree>
    <p:extLst>
      <p:ext uri="{BB962C8B-B14F-4D97-AF65-F5344CB8AC3E}">
        <p14:creationId xmlns:p14="http://schemas.microsoft.com/office/powerpoint/2010/main" val="1449105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56</a:t>
            </a:fld>
            <a:endParaRPr lang="en-US"/>
          </a:p>
        </p:txBody>
      </p:sp>
    </p:spTree>
    <p:extLst>
      <p:ext uri="{BB962C8B-B14F-4D97-AF65-F5344CB8AC3E}">
        <p14:creationId xmlns:p14="http://schemas.microsoft.com/office/powerpoint/2010/main" val="2253722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57</a:t>
            </a:fld>
            <a:endParaRPr lang="en-US"/>
          </a:p>
        </p:txBody>
      </p:sp>
    </p:spTree>
    <p:extLst>
      <p:ext uri="{BB962C8B-B14F-4D97-AF65-F5344CB8AC3E}">
        <p14:creationId xmlns:p14="http://schemas.microsoft.com/office/powerpoint/2010/main" val="1445300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58</a:t>
            </a:fld>
            <a:endParaRPr lang="en-US"/>
          </a:p>
        </p:txBody>
      </p:sp>
    </p:spTree>
    <p:extLst>
      <p:ext uri="{BB962C8B-B14F-4D97-AF65-F5344CB8AC3E}">
        <p14:creationId xmlns:p14="http://schemas.microsoft.com/office/powerpoint/2010/main" val="2274506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59</a:t>
            </a:fld>
            <a:endParaRPr lang="en-US"/>
          </a:p>
        </p:txBody>
      </p:sp>
    </p:spTree>
    <p:extLst>
      <p:ext uri="{BB962C8B-B14F-4D97-AF65-F5344CB8AC3E}">
        <p14:creationId xmlns:p14="http://schemas.microsoft.com/office/powerpoint/2010/main" val="1249541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60</a:t>
            </a:fld>
            <a:endParaRPr lang="en-US"/>
          </a:p>
        </p:txBody>
      </p:sp>
    </p:spTree>
    <p:extLst>
      <p:ext uri="{BB962C8B-B14F-4D97-AF65-F5344CB8AC3E}">
        <p14:creationId xmlns:p14="http://schemas.microsoft.com/office/powerpoint/2010/main" val="1890514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61</a:t>
            </a:fld>
            <a:endParaRPr lang="en-US"/>
          </a:p>
        </p:txBody>
      </p:sp>
    </p:spTree>
    <p:extLst>
      <p:ext uri="{BB962C8B-B14F-4D97-AF65-F5344CB8AC3E}">
        <p14:creationId xmlns:p14="http://schemas.microsoft.com/office/powerpoint/2010/main" val="1908462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290127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4049311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741617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500553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2399802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42</a:t>
            </a:fld>
            <a:endParaRPr lang="en-US"/>
          </a:p>
        </p:txBody>
      </p:sp>
    </p:spTree>
    <p:extLst>
      <p:ext uri="{BB962C8B-B14F-4D97-AF65-F5344CB8AC3E}">
        <p14:creationId xmlns:p14="http://schemas.microsoft.com/office/powerpoint/2010/main" val="334308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Cornelius Brian </a:t>
            </a:r>
            <a:r>
              <a:rPr lang="en-US" dirty="0" err="1">
                <a:solidFill>
                  <a:schemeClr val="bg2"/>
                </a:solidFill>
                <a:latin typeface="Abadi"/>
                <a:ea typeface="SF Pro" pitchFamily="2" charset="0"/>
                <a:cs typeface="SF Pro" pitchFamily="2" charset="0"/>
              </a:rPr>
              <a:t>Loe</a:t>
            </a:r>
            <a:endParaRPr lang="en-US" dirty="0">
              <a:solidFill>
                <a:schemeClr val="bg2"/>
              </a:solidFill>
              <a:latin typeface="Abadi"/>
              <a:ea typeface="SF Pro" pitchFamily="2" charset="0"/>
              <a:cs typeface="SF Pro" pitchFamily="2" charset="0"/>
            </a:endParaRPr>
          </a:p>
          <a:p>
            <a:r>
              <a:rPr lang="en-US">
                <a:solidFill>
                  <a:schemeClr val="bg2"/>
                </a:solidFill>
                <a:latin typeface="Abadi" panose="020B0604020104020204" pitchFamily="34" charset="0"/>
                <a:ea typeface="SF Pro" pitchFamily="2" charset="0"/>
                <a:cs typeface="SF Pro" pitchFamily="2" charset="0"/>
              </a:rPr>
              <a:t>25/05/2023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1">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76625" y="212543"/>
            <a:ext cx="4222921" cy="18005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rgbClr val="0948CB"/>
                </a:solidFill>
                <a:latin typeface="Abadi" panose="020B0604020104020204" pitchFamily="34" charset="0"/>
                <a:ea typeface="+mj-ea"/>
                <a:cs typeface="+mj-cs"/>
              </a:rPr>
              <a:t>Data Collection |Scraping</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76625" y="2013069"/>
            <a:ext cx="4222924" cy="4708407"/>
          </a:xfrm>
          <a:prstGeom prst="rect">
            <a:avLst/>
          </a:prstGeom>
        </p:spPr>
        <p:txBody>
          <a:bodyPr vert="horz" lIns="91440" tIns="45720" rIns="91440" bIns="45720" rtlCol="0">
            <a:normAutofit fontScale="85000" lnSpcReduction="10000"/>
          </a:bodyPr>
          <a:lstStyle/>
          <a:p>
            <a:pPr>
              <a:buFont typeface="Wingdings" panose="05000000000000000000" pitchFamily="2" charset="2"/>
              <a:buChar char="§"/>
            </a:pPr>
            <a:r>
              <a:rPr lang="en-US" sz="2000" dirty="0">
                <a:latin typeface="Abadi" panose="020B0604020104020204" pitchFamily="34" charset="0"/>
              </a:rPr>
              <a:t>I collected data from Space X API wiki page.</a:t>
            </a:r>
          </a:p>
          <a:p>
            <a:pPr>
              <a:buFont typeface="Wingdings" panose="05000000000000000000" pitchFamily="2" charset="2"/>
              <a:buChar char="§"/>
            </a:pPr>
            <a:r>
              <a:rPr lang="en-US" sz="2000" dirty="0">
                <a:latin typeface="Abadi" panose="020B0604020104020204" pitchFamily="34" charset="0"/>
              </a:rPr>
              <a:t>The data is in html format so I need to parse it into html readable format.</a:t>
            </a:r>
          </a:p>
          <a:p>
            <a:pPr>
              <a:buFont typeface="Wingdings" panose="05000000000000000000" pitchFamily="2" charset="2"/>
              <a:buChar char="§"/>
            </a:pPr>
            <a:r>
              <a:rPr lang="en-US" sz="2000" dirty="0">
                <a:latin typeface="Abadi" panose="020B0604020104020204" pitchFamily="34" charset="0"/>
              </a:rPr>
              <a:t>After parsing the data, I extract column names of the table.</a:t>
            </a:r>
          </a:p>
          <a:p>
            <a:pPr>
              <a:buFont typeface="Wingdings" panose="05000000000000000000" pitchFamily="2" charset="2"/>
              <a:buChar char="§"/>
            </a:pPr>
            <a:r>
              <a:rPr lang="en-US" sz="2000" dirty="0">
                <a:latin typeface="Abadi" panose="020B0604020104020204" pitchFamily="34" charset="0"/>
              </a:rPr>
              <a:t>After column names are all extracted, I create a dictionary with them as keys.</a:t>
            </a:r>
          </a:p>
          <a:p>
            <a:pPr>
              <a:buFont typeface="Wingdings" panose="05000000000000000000" pitchFamily="2" charset="2"/>
              <a:buChar char="§"/>
            </a:pPr>
            <a:r>
              <a:rPr lang="en-US" sz="2000" dirty="0">
                <a:latin typeface="Abadi" panose="020B0604020104020204" pitchFamily="34" charset="0"/>
              </a:rPr>
              <a:t>I extract the records from the table and assign them to the dictionary.</a:t>
            </a:r>
          </a:p>
          <a:p>
            <a:pPr>
              <a:buFont typeface="Wingdings" panose="05000000000000000000" pitchFamily="2" charset="2"/>
              <a:buChar char="§"/>
            </a:pPr>
            <a:r>
              <a:rPr lang="en-US" sz="2000" dirty="0">
                <a:latin typeface="Abadi" panose="020B0604020104020204" pitchFamily="34" charset="0"/>
              </a:rPr>
              <a:t>Then, I create a </a:t>
            </a:r>
            <a:r>
              <a:rPr lang="en-US" sz="2000" dirty="0" err="1">
                <a:latin typeface="Abadi" panose="020B0604020104020204" pitchFamily="34" charset="0"/>
              </a:rPr>
              <a:t>dataframe</a:t>
            </a:r>
            <a:r>
              <a:rPr lang="en-US" sz="2000" dirty="0">
                <a:latin typeface="Abadi" panose="020B0604020104020204" pitchFamily="34" charset="0"/>
              </a:rPr>
              <a:t> from the dictionary</a:t>
            </a:r>
          </a:p>
          <a:p>
            <a:pPr>
              <a:buFont typeface="Wingdings" panose="05000000000000000000" pitchFamily="2" charset="2"/>
              <a:buChar char="§"/>
            </a:pPr>
            <a:r>
              <a:rPr lang="en-US" sz="2000" dirty="0">
                <a:latin typeface="Abadi" panose="020B0604020104020204" pitchFamily="34" charset="0"/>
              </a:rPr>
              <a:t>Export data into csv for next stage.</a:t>
            </a:r>
          </a:p>
          <a:p>
            <a:pPr marL="0" indent="0">
              <a:buNone/>
            </a:pPr>
            <a:endParaRPr lang="en-US" sz="1900" dirty="0">
              <a:solidFill>
                <a:schemeClr val="bg1">
                  <a:lumMod val="50000"/>
                </a:schemeClr>
              </a:solidFill>
              <a:latin typeface="Abadi" panose="020B0604020104020204" pitchFamily="34" charset="0"/>
            </a:endParaRPr>
          </a:p>
          <a:p>
            <a:pPr marL="0" indent="0">
              <a:buNone/>
            </a:pPr>
            <a:r>
              <a:rPr lang="en-US" sz="1900" dirty="0">
                <a:solidFill>
                  <a:schemeClr val="bg1">
                    <a:lumMod val="50000"/>
                  </a:schemeClr>
                </a:solidFill>
                <a:latin typeface="Abadi" panose="020B0604020104020204" pitchFamily="34" charset="0"/>
              </a:rPr>
              <a:t>https://github.com/BrianLoe/Coursera_capstone/blob/main/jupyter-labs-webscraping.ipynb</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10</a:t>
            </a:fld>
            <a:endParaRPr lang="en-US" sz="1200">
              <a:solidFill>
                <a:schemeClr val="tx1">
                  <a:tint val="75000"/>
                </a:schemeClr>
              </a:solidFill>
              <a:latin typeface="+mn-lt"/>
            </a:endParaRPr>
          </a:p>
        </p:txBody>
      </p:sp>
      <p:pic>
        <p:nvPicPr>
          <p:cNvPr id="5" name="Picture 4">
            <a:extLst>
              <a:ext uri="{FF2B5EF4-FFF2-40B4-BE49-F238E27FC236}">
                <a16:creationId xmlns:a16="http://schemas.microsoft.com/office/drawing/2014/main" id="{A92D1EDC-8E97-06F3-3047-482B6B1776A1}"/>
              </a:ext>
            </a:extLst>
          </p:cNvPr>
          <p:cNvPicPr>
            <a:picLocks noChangeAspect="1"/>
          </p:cNvPicPr>
          <p:nvPr/>
        </p:nvPicPr>
        <p:blipFill>
          <a:blip r:embed="rId3"/>
          <a:stretch>
            <a:fillRect/>
          </a:stretch>
        </p:blipFill>
        <p:spPr>
          <a:xfrm>
            <a:off x="5849687" y="0"/>
            <a:ext cx="6452364" cy="6858000"/>
          </a:xfrm>
          <a:prstGeom prst="rect">
            <a:avLst/>
          </a:prstGeom>
        </p:spPr>
      </p:pic>
    </p:spTree>
    <p:extLst>
      <p:ext uri="{BB962C8B-B14F-4D97-AF65-F5344CB8AC3E}">
        <p14:creationId xmlns:p14="http://schemas.microsoft.com/office/powerpoint/2010/main" val="2297860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89ECBDA-51E6-4484-8F25-E777102F7D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EA2AEA56-4902-4CC1-A43B-1AC27C88C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56749" y="720952"/>
            <a:ext cx="6959544" cy="5545704"/>
          </a:xfrm>
          <a:custGeom>
            <a:avLst/>
            <a:gdLst>
              <a:gd name="connsiteX0" fmla="*/ 839883 w 5283866"/>
              <a:gd name="connsiteY0" fmla="*/ 18 h 4210442"/>
              <a:gd name="connsiteX1" fmla="*/ 875727 w 5283866"/>
              <a:gd name="connsiteY1" fmla="*/ 6050 h 4210442"/>
              <a:gd name="connsiteX2" fmla="*/ 1624617 w 5283866"/>
              <a:gd name="connsiteY2" fmla="*/ 99799 h 4210442"/>
              <a:gd name="connsiteX3" fmla="*/ 2328012 w 5283866"/>
              <a:gd name="connsiteY3" fmla="*/ 148051 h 4210442"/>
              <a:gd name="connsiteX4" fmla="*/ 3177820 w 5283866"/>
              <a:gd name="connsiteY4" fmla="*/ 228566 h 4210442"/>
              <a:gd name="connsiteX5" fmla="*/ 3770646 w 5283866"/>
              <a:gd name="connsiteY5" fmla="*/ 252831 h 4210442"/>
              <a:gd name="connsiteX6" fmla="*/ 3800149 w 5283866"/>
              <a:gd name="connsiteY6" fmla="*/ 251727 h 4210442"/>
              <a:gd name="connsiteX7" fmla="*/ 4102076 w 5283866"/>
              <a:gd name="connsiteY7" fmla="*/ 288400 h 4210442"/>
              <a:gd name="connsiteX8" fmla="*/ 3904377 w 5283866"/>
              <a:gd name="connsiteY8" fmla="*/ 446120 h 4210442"/>
              <a:gd name="connsiteX9" fmla="*/ 4188933 w 5283866"/>
              <a:gd name="connsiteY9" fmla="*/ 520843 h 4210442"/>
              <a:gd name="connsiteX10" fmla="*/ 4465492 w 5283866"/>
              <a:gd name="connsiteY10" fmla="*/ 626449 h 4210442"/>
              <a:gd name="connsiteX11" fmla="*/ 4517606 w 5283866"/>
              <a:gd name="connsiteY11" fmla="*/ 670015 h 4210442"/>
              <a:gd name="connsiteX12" fmla="*/ 4948576 w 5283866"/>
              <a:gd name="connsiteY12" fmla="*/ 954847 h 4210442"/>
              <a:gd name="connsiteX13" fmla="*/ 4866132 w 5283866"/>
              <a:gd name="connsiteY13" fmla="*/ 1015233 h 4210442"/>
              <a:gd name="connsiteX14" fmla="*/ 5019164 w 5283866"/>
              <a:gd name="connsiteY14" fmla="*/ 1087474 h 4210442"/>
              <a:gd name="connsiteX15" fmla="*/ 5053630 w 5283866"/>
              <a:gd name="connsiteY15" fmla="*/ 1117806 h 4210442"/>
              <a:gd name="connsiteX16" fmla="*/ 5024404 w 5283866"/>
              <a:gd name="connsiteY16" fmla="*/ 1154202 h 4210442"/>
              <a:gd name="connsiteX17" fmla="*/ 4960984 w 5283866"/>
              <a:gd name="connsiteY17" fmla="*/ 1179569 h 4210442"/>
              <a:gd name="connsiteX18" fmla="*/ 4876887 w 5283866"/>
              <a:gd name="connsiteY18" fmla="*/ 1243814 h 4210442"/>
              <a:gd name="connsiteX19" fmla="*/ 4880195 w 5283866"/>
              <a:gd name="connsiteY19" fmla="*/ 1293998 h 4210442"/>
              <a:gd name="connsiteX20" fmla="*/ 4930104 w 5283866"/>
              <a:gd name="connsiteY20" fmla="*/ 1384991 h 4210442"/>
              <a:gd name="connsiteX21" fmla="*/ 4855103 w 5283866"/>
              <a:gd name="connsiteY21" fmla="*/ 1480119 h 4210442"/>
              <a:gd name="connsiteX22" fmla="*/ 4816500 w 5283866"/>
              <a:gd name="connsiteY22" fmla="*/ 1508242 h 4210442"/>
              <a:gd name="connsiteX23" fmla="*/ 4890949 w 5283866"/>
              <a:gd name="connsiteY23" fmla="*/ 1517893 h 4210442"/>
              <a:gd name="connsiteX24" fmla="*/ 4916868 w 5283866"/>
              <a:gd name="connsiteY24" fmla="*/ 1557599 h 4210442"/>
              <a:gd name="connsiteX25" fmla="*/ 4928448 w 5283866"/>
              <a:gd name="connsiteY25" fmla="*/ 1577453 h 4210442"/>
              <a:gd name="connsiteX26" fmla="*/ 4998760 w 5283866"/>
              <a:gd name="connsiteY26" fmla="*/ 1701809 h 4210442"/>
              <a:gd name="connsiteX27" fmla="*/ 4986903 w 5283866"/>
              <a:gd name="connsiteY27" fmla="*/ 1736550 h 4210442"/>
              <a:gd name="connsiteX28" fmla="*/ 4869716 w 5283866"/>
              <a:gd name="connsiteY28" fmla="*/ 1904472 h 4210442"/>
              <a:gd name="connsiteX29" fmla="*/ 4994348 w 5283866"/>
              <a:gd name="connsiteY29" fmla="*/ 1951346 h 4210442"/>
              <a:gd name="connsiteX30" fmla="*/ 5001792 w 5283866"/>
              <a:gd name="connsiteY30" fmla="*/ 2030756 h 4210442"/>
              <a:gd name="connsiteX31" fmla="*/ 5065212 w 5283866"/>
              <a:gd name="connsiteY31" fmla="*/ 2119543 h 4210442"/>
              <a:gd name="connsiteX32" fmla="*/ 5204732 w 5283866"/>
              <a:gd name="connsiteY32" fmla="*/ 2244450 h 4210442"/>
              <a:gd name="connsiteX33" fmla="*/ 5283866 w 5283866"/>
              <a:gd name="connsiteY33" fmla="*/ 2328272 h 4210442"/>
              <a:gd name="connsiteX34" fmla="*/ 5147380 w 5283866"/>
              <a:gd name="connsiteY34" fmla="*/ 2350606 h 4210442"/>
              <a:gd name="connsiteX35" fmla="*/ 5126148 w 5283866"/>
              <a:gd name="connsiteY35" fmla="*/ 2363566 h 4210442"/>
              <a:gd name="connsiteX36" fmla="*/ 5142417 w 5283866"/>
              <a:gd name="connsiteY36" fmla="*/ 2407682 h 4210442"/>
              <a:gd name="connsiteX37" fmla="*/ 5164200 w 5283866"/>
              <a:gd name="connsiteY37" fmla="*/ 2451526 h 4210442"/>
              <a:gd name="connsiteX38" fmla="*/ 5149034 w 5283866"/>
              <a:gd name="connsiteY38" fmla="*/ 2485992 h 4210442"/>
              <a:gd name="connsiteX39" fmla="*/ 5042601 w 5283866"/>
              <a:gd name="connsiteY39" fmla="*/ 2635164 h 4210442"/>
              <a:gd name="connsiteX40" fmla="*/ 4955194 w 5283866"/>
              <a:gd name="connsiteY40" fmla="*/ 2694445 h 4210442"/>
              <a:gd name="connsiteX41" fmla="*/ 4756116 w 5283866"/>
              <a:gd name="connsiteY41" fmla="*/ 2963836 h 4210442"/>
              <a:gd name="connsiteX42" fmla="*/ 4693523 w 5283866"/>
              <a:gd name="connsiteY42" fmla="*/ 3051244 h 4210442"/>
              <a:gd name="connsiteX43" fmla="*/ 4739848 w 5283866"/>
              <a:gd name="connsiteY43" fmla="*/ 3082125 h 4210442"/>
              <a:gd name="connsiteX44" fmla="*/ 4651060 w 5283866"/>
              <a:gd name="connsiteY44" fmla="*/ 3173670 h 4210442"/>
              <a:gd name="connsiteX45" fmla="*/ 4546556 w 5283866"/>
              <a:gd name="connsiteY45" fmla="*/ 3275413 h 4210442"/>
              <a:gd name="connsiteX46" fmla="*/ 4519261 w 5283866"/>
              <a:gd name="connsiteY46" fmla="*/ 3302437 h 4210442"/>
              <a:gd name="connsiteX47" fmla="*/ 2364961 w 5283866"/>
              <a:gd name="connsiteY47" fmla="*/ 4209597 h 4210442"/>
              <a:gd name="connsiteX48" fmla="*/ 1796951 w 5283866"/>
              <a:gd name="connsiteY48" fmla="*/ 4075867 h 4210442"/>
              <a:gd name="connsiteX49" fmla="*/ 1572227 w 5283866"/>
              <a:gd name="connsiteY49" fmla="*/ 3971917 h 4210442"/>
              <a:gd name="connsiteX50" fmla="*/ 1284364 w 5283866"/>
              <a:gd name="connsiteY50" fmla="*/ 3805097 h 4210442"/>
              <a:gd name="connsiteX51" fmla="*/ 976645 w 5283866"/>
              <a:gd name="connsiteY51" fmla="*/ 3670815 h 4210442"/>
              <a:gd name="connsiteX52" fmla="*/ 871866 w 5283866"/>
              <a:gd name="connsiteY52" fmla="*/ 3547839 h 4210442"/>
              <a:gd name="connsiteX53" fmla="*/ 835195 w 5283866"/>
              <a:gd name="connsiteY53" fmla="*/ 3513373 h 4210442"/>
              <a:gd name="connsiteX54" fmla="*/ 743375 w 5283866"/>
              <a:gd name="connsiteY54" fmla="*/ 3468427 h 4210442"/>
              <a:gd name="connsiteX55" fmla="*/ 583175 w 5283866"/>
              <a:gd name="connsiteY55" fmla="*/ 3371370 h 4210442"/>
              <a:gd name="connsiteX56" fmla="*/ 641906 w 5283866"/>
              <a:gd name="connsiteY56" fmla="*/ 3349311 h 4210442"/>
              <a:gd name="connsiteX57" fmla="*/ 810930 w 5283866"/>
              <a:gd name="connsiteY57" fmla="*/ 3408042 h 4210442"/>
              <a:gd name="connsiteX58" fmla="*/ 933908 w 5283866"/>
              <a:gd name="connsiteY58" fmla="*/ 3423758 h 4210442"/>
              <a:gd name="connsiteX59" fmla="*/ 760747 w 5283866"/>
              <a:gd name="connsiteY59" fmla="*/ 3321187 h 4210442"/>
              <a:gd name="connsiteX60" fmla="*/ 593101 w 5283866"/>
              <a:gd name="connsiteY60" fmla="*/ 3187731 h 4210442"/>
              <a:gd name="connsiteX61" fmla="*/ 722419 w 5283866"/>
              <a:gd name="connsiteY61" fmla="*/ 3213374 h 4210442"/>
              <a:gd name="connsiteX62" fmla="*/ 727934 w 5283866"/>
              <a:gd name="connsiteY62" fmla="*/ 3195451 h 4210442"/>
              <a:gd name="connsiteX63" fmla="*/ 615987 w 5283866"/>
              <a:gd name="connsiteY63" fmla="*/ 3036630 h 4210442"/>
              <a:gd name="connsiteX64" fmla="*/ 560564 w 5283866"/>
              <a:gd name="connsiteY64" fmla="*/ 2972660 h 4210442"/>
              <a:gd name="connsiteX65" fmla="*/ 311302 w 5283866"/>
              <a:gd name="connsiteY65" fmla="*/ 2779924 h 4210442"/>
              <a:gd name="connsiteX66" fmla="*/ 547882 w 5283866"/>
              <a:gd name="connsiteY66" fmla="*/ 2865952 h 4210442"/>
              <a:gd name="connsiteX67" fmla="*/ 303582 w 5283866"/>
              <a:gd name="connsiteY67" fmla="*/ 2678453 h 4210442"/>
              <a:gd name="connsiteX68" fmla="*/ 185016 w 5283866"/>
              <a:gd name="connsiteY68" fmla="*/ 2609244 h 4210442"/>
              <a:gd name="connsiteX69" fmla="*/ 154963 w 5283866"/>
              <a:gd name="connsiteY69" fmla="*/ 2568435 h 4210442"/>
              <a:gd name="connsiteX70" fmla="*/ 207627 w 5283866"/>
              <a:gd name="connsiteY70" fmla="*/ 2559612 h 4210442"/>
              <a:gd name="connsiteX71" fmla="*/ 369207 w 5283866"/>
              <a:gd name="connsiteY71" fmla="*/ 2575330 h 4210442"/>
              <a:gd name="connsiteX72" fmla="*/ 169852 w 5283866"/>
              <a:gd name="connsiteY72" fmla="*/ 2449319 h 4210442"/>
              <a:gd name="connsiteX73" fmla="*/ 319299 w 5283866"/>
              <a:gd name="connsiteY73" fmla="*/ 2468619 h 4210442"/>
              <a:gd name="connsiteX74" fmla="*/ 362313 w 5283866"/>
              <a:gd name="connsiteY74" fmla="*/ 2418988 h 4210442"/>
              <a:gd name="connsiteX75" fmla="*/ 431798 w 5283866"/>
              <a:gd name="connsiteY75" fmla="*/ 2338750 h 4210442"/>
              <a:gd name="connsiteX76" fmla="*/ 479775 w 5283866"/>
              <a:gd name="connsiteY76" fmla="*/ 2294082 h 4210442"/>
              <a:gd name="connsiteX77" fmla="*/ 499903 w 5283866"/>
              <a:gd name="connsiteY77" fmla="*/ 2153458 h 4210442"/>
              <a:gd name="connsiteX78" fmla="*/ 458544 w 5283866"/>
              <a:gd name="connsiteY78" fmla="*/ 1999599 h 4210442"/>
              <a:gd name="connsiteX79" fmla="*/ 346596 w 5283866"/>
              <a:gd name="connsiteY79" fmla="*/ 1921843 h 4210442"/>
              <a:gd name="connsiteX80" fmla="*/ 378857 w 5283866"/>
              <a:gd name="connsiteY80" fmla="*/ 1834435 h 4210442"/>
              <a:gd name="connsiteX81" fmla="*/ 617091 w 5283866"/>
              <a:gd name="connsiteY81" fmla="*/ 1887376 h 4210442"/>
              <a:gd name="connsiteX82" fmla="*/ 260568 w 5283866"/>
              <a:gd name="connsiteY82" fmla="*/ 1679198 h 4210442"/>
              <a:gd name="connsiteX83" fmla="*/ 320402 w 5283866"/>
              <a:gd name="connsiteY83" fmla="*/ 1668720 h 4210442"/>
              <a:gd name="connsiteX84" fmla="*/ 317920 w 5283866"/>
              <a:gd name="connsiteY84" fmla="*/ 1652452 h 4210442"/>
              <a:gd name="connsiteX85" fmla="*/ 321779 w 5283866"/>
              <a:gd name="connsiteY85" fmla="*/ 1552359 h 4210442"/>
              <a:gd name="connsiteX86" fmla="*/ 331707 w 5283866"/>
              <a:gd name="connsiteY86" fmla="*/ 1506313 h 4210442"/>
              <a:gd name="connsiteX87" fmla="*/ 315990 w 5283866"/>
              <a:gd name="connsiteY87" fmla="*/ 1453371 h 4210442"/>
              <a:gd name="connsiteX88" fmla="*/ 583450 w 5283866"/>
              <a:gd name="connsiteY88" fmla="*/ 1474052 h 4210442"/>
              <a:gd name="connsiteX89" fmla="*/ 699809 w 5283866"/>
              <a:gd name="connsiteY89" fmla="*/ 1461919 h 4210442"/>
              <a:gd name="connsiteX90" fmla="*/ 902750 w 5283866"/>
              <a:gd name="connsiteY90" fmla="*/ 1458612 h 4210442"/>
              <a:gd name="connsiteX91" fmla="*/ 996774 w 5283866"/>
              <a:gd name="connsiteY91" fmla="*/ 1468814 h 4210442"/>
              <a:gd name="connsiteX92" fmla="*/ 1077012 w 5283866"/>
              <a:gd name="connsiteY92" fmla="*/ 1455578 h 4210442"/>
              <a:gd name="connsiteX93" fmla="*/ 1000083 w 5283866"/>
              <a:gd name="connsiteY93" fmla="*/ 1393262 h 4210442"/>
              <a:gd name="connsiteX94" fmla="*/ 891720 w 5283866"/>
              <a:gd name="connsiteY94" fmla="*/ 1394089 h 4210442"/>
              <a:gd name="connsiteX95" fmla="*/ 814515 w 5283866"/>
              <a:gd name="connsiteY95" fmla="*/ 1353557 h 4210442"/>
              <a:gd name="connsiteX96" fmla="*/ 740895 w 5283866"/>
              <a:gd name="connsiteY96" fmla="*/ 1280211 h 4210442"/>
              <a:gd name="connsiteX97" fmla="*/ 481154 w 5283866"/>
              <a:gd name="connsiteY97" fmla="*/ 1163301 h 4210442"/>
              <a:gd name="connsiteX98" fmla="*/ 433728 w 5283866"/>
              <a:gd name="connsiteY98" fmla="*/ 1118909 h 4210442"/>
              <a:gd name="connsiteX99" fmla="*/ 1176276 w 5283866"/>
              <a:gd name="connsiteY99" fmla="*/ 1288484 h 4210442"/>
              <a:gd name="connsiteX100" fmla="*/ 946867 w 5283866"/>
              <a:gd name="connsiteY100" fmla="*/ 1217344 h 4210442"/>
              <a:gd name="connsiteX101" fmla="*/ 1102104 w 5283866"/>
              <a:gd name="connsiteY101" fmla="*/ 1230304 h 4210442"/>
              <a:gd name="connsiteX102" fmla="*/ 1188133 w 5283866"/>
              <a:gd name="connsiteY102" fmla="*/ 1182603 h 4210442"/>
              <a:gd name="connsiteX103" fmla="*/ 1187030 w 5283866"/>
              <a:gd name="connsiteY103" fmla="*/ 1169092 h 4210442"/>
              <a:gd name="connsiteX104" fmla="*/ 1123887 w 5283866"/>
              <a:gd name="connsiteY104" fmla="*/ 1124698 h 4210442"/>
              <a:gd name="connsiteX105" fmla="*/ 1086938 w 5283866"/>
              <a:gd name="connsiteY105" fmla="*/ 1096023 h 4210442"/>
              <a:gd name="connsiteX106" fmla="*/ 985744 w 5283866"/>
              <a:gd name="connsiteY106" fmla="*/ 992622 h 4210442"/>
              <a:gd name="connsiteX107" fmla="*/ 1057987 w 5283866"/>
              <a:gd name="connsiteY107" fmla="*/ 981594 h 4210442"/>
              <a:gd name="connsiteX108" fmla="*/ 1084733 w 5283866"/>
              <a:gd name="connsiteY108" fmla="*/ 960086 h 4210442"/>
              <a:gd name="connsiteX109" fmla="*/ 1064605 w 5283866"/>
              <a:gd name="connsiteY109" fmla="*/ 929756 h 4210442"/>
              <a:gd name="connsiteX110" fmla="*/ 840985 w 5283866"/>
              <a:gd name="connsiteY110" fmla="*/ 836558 h 4210442"/>
              <a:gd name="connsiteX111" fmla="*/ 823615 w 5283866"/>
              <a:gd name="connsiteY111" fmla="*/ 764315 h 4210442"/>
              <a:gd name="connsiteX112" fmla="*/ 865526 w 5283866"/>
              <a:gd name="connsiteY112" fmla="*/ 753562 h 4210442"/>
              <a:gd name="connsiteX113" fmla="*/ 914331 w 5283866"/>
              <a:gd name="connsiteY113" fmla="*/ 758525 h 4210442"/>
              <a:gd name="connsiteX114" fmla="*/ 875452 w 5283866"/>
              <a:gd name="connsiteY114" fmla="*/ 701724 h 4210442"/>
              <a:gd name="connsiteX115" fmla="*/ 717181 w 5283866"/>
              <a:gd name="connsiteY115" fmla="*/ 644371 h 4210442"/>
              <a:gd name="connsiteX116" fmla="*/ 755783 w 5283866"/>
              <a:gd name="connsiteY116" fmla="*/ 591707 h 4210442"/>
              <a:gd name="connsiteX117" fmla="*/ 0 w 5283866"/>
              <a:gd name="connsiteY117" fmla="*/ 352370 h 4210442"/>
              <a:gd name="connsiteX118" fmla="*/ 135937 w 5283866"/>
              <a:gd name="connsiteY118" fmla="*/ 349889 h 4210442"/>
              <a:gd name="connsiteX119" fmla="*/ 421595 w 5283866"/>
              <a:gd name="connsiteY119" fmla="*/ 385458 h 4210442"/>
              <a:gd name="connsiteX120" fmla="*/ 564424 w 5283866"/>
              <a:gd name="connsiteY120" fmla="*/ 379393 h 4210442"/>
              <a:gd name="connsiteX121" fmla="*/ 698432 w 5283866"/>
              <a:gd name="connsiteY121" fmla="*/ 398694 h 4210442"/>
              <a:gd name="connsiteX122" fmla="*/ 815067 w 5283866"/>
              <a:gd name="connsiteY122" fmla="*/ 398694 h 4210442"/>
              <a:gd name="connsiteX123" fmla="*/ 705876 w 5283866"/>
              <a:gd name="connsiteY123" fmla="*/ 370568 h 4210442"/>
              <a:gd name="connsiteX124" fmla="*/ 775360 w 5283866"/>
              <a:gd name="connsiteY124" fmla="*/ 345477 h 4210442"/>
              <a:gd name="connsiteX125" fmla="*/ 787493 w 5283866"/>
              <a:gd name="connsiteY125" fmla="*/ 315146 h 4210442"/>
              <a:gd name="connsiteX126" fmla="*/ 819202 w 5283866"/>
              <a:gd name="connsiteY126" fmla="*/ 291709 h 4210442"/>
              <a:gd name="connsiteX127" fmla="*/ 998705 w 5283866"/>
              <a:gd name="connsiteY127" fmla="*/ 303291 h 4210442"/>
              <a:gd name="connsiteX128" fmla="*/ 880139 w 5283866"/>
              <a:gd name="connsiteY128" fmla="*/ 206783 h 4210442"/>
              <a:gd name="connsiteX129" fmla="*/ 804037 w 5283866"/>
              <a:gd name="connsiteY129" fmla="*/ 190790 h 4210442"/>
              <a:gd name="connsiteX130" fmla="*/ 786666 w 5283866"/>
              <a:gd name="connsiteY130" fmla="*/ 149707 h 4210442"/>
              <a:gd name="connsiteX131" fmla="*/ 821960 w 5283866"/>
              <a:gd name="connsiteY131" fmla="*/ 140884 h 4210442"/>
              <a:gd name="connsiteX132" fmla="*/ 997325 w 5283866"/>
              <a:gd name="connsiteY132" fmla="*/ 174800 h 4210442"/>
              <a:gd name="connsiteX133" fmla="*/ 1026829 w 5283866"/>
              <a:gd name="connsiteY133" fmla="*/ 161287 h 4210442"/>
              <a:gd name="connsiteX134" fmla="*/ 696777 w 5283866"/>
              <a:gd name="connsiteY134" fmla="*/ 73604 h 4210442"/>
              <a:gd name="connsiteX135" fmla="*/ 701741 w 5283866"/>
              <a:gd name="connsiteY135" fmla="*/ 50444 h 4210442"/>
              <a:gd name="connsiteX136" fmla="*/ 992362 w 5283866"/>
              <a:gd name="connsiteY136" fmla="*/ 86289 h 4210442"/>
              <a:gd name="connsiteX137" fmla="*/ 806519 w 5283866"/>
              <a:gd name="connsiteY137" fmla="*/ 18183 h 4210442"/>
              <a:gd name="connsiteX138" fmla="*/ 839883 w 5283866"/>
              <a:gd name="connsiteY138" fmla="*/ 18 h 421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6621379" y="1195138"/>
            <a:ext cx="3978442" cy="71813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rgbClr val="0948CB"/>
                </a:solidFill>
                <a:latin typeface="Abadi" panose="020B0604020104020204" pitchFamily="34" charset="0"/>
                <a:ea typeface="+mj-ea"/>
                <a:cs typeface="+mj-cs"/>
              </a:rPr>
              <a:t>Data Wrangling</a:t>
            </a:r>
          </a:p>
        </p:txBody>
      </p:sp>
      <p:pic>
        <p:nvPicPr>
          <p:cNvPr id="3" name="Picture 2">
            <a:extLst>
              <a:ext uri="{FF2B5EF4-FFF2-40B4-BE49-F238E27FC236}">
                <a16:creationId xmlns:a16="http://schemas.microsoft.com/office/drawing/2014/main" id="{C9C109D0-B35B-9481-DB37-4BA3A24F491A}"/>
              </a:ext>
            </a:extLst>
          </p:cNvPr>
          <p:cNvPicPr>
            <a:picLocks noChangeAspect="1"/>
          </p:cNvPicPr>
          <p:nvPr/>
        </p:nvPicPr>
        <p:blipFill>
          <a:blip r:embed="rId2"/>
          <a:stretch>
            <a:fillRect/>
          </a:stretch>
        </p:blipFill>
        <p:spPr>
          <a:xfrm>
            <a:off x="1273311" y="0"/>
            <a:ext cx="3123648" cy="6753835"/>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45179" y="2238703"/>
            <a:ext cx="3978442" cy="3720662"/>
          </a:xfrm>
          <a:prstGeom prst="rect">
            <a:avLst/>
          </a:prstGeom>
        </p:spPr>
        <p:txBody>
          <a:bodyPr vert="horz" lIns="91440" tIns="45720" rIns="91440" bIns="45720" rtlCol="0">
            <a:normAutofit fontScale="85000" lnSpcReduction="20000"/>
          </a:bodyPr>
          <a:lstStyle/>
          <a:p>
            <a:r>
              <a:rPr lang="en-US" sz="2100" dirty="0">
                <a:latin typeface="Abadi" panose="020B0604020104020204" pitchFamily="34" charset="0"/>
              </a:rPr>
              <a:t>I need to identify the name of the launch sites and the orbits as well as its occurrences.</a:t>
            </a:r>
          </a:p>
          <a:p>
            <a:r>
              <a:rPr lang="en-US" sz="2100" dirty="0">
                <a:latin typeface="Abadi" panose="020B0604020104020204" pitchFamily="34" charset="0"/>
              </a:rPr>
              <a:t>Then I need to list the mission outcomes and its occurrences.</a:t>
            </a:r>
          </a:p>
          <a:p>
            <a:r>
              <a:rPr lang="en-US" sz="2100" dirty="0">
                <a:latin typeface="Abadi" panose="020B0604020104020204" pitchFamily="34" charset="0"/>
              </a:rPr>
              <a:t>Differentiate the bad outcomes such as none and false outcomes into a set.</a:t>
            </a:r>
          </a:p>
          <a:p>
            <a:r>
              <a:rPr lang="en-US" sz="2100" dirty="0">
                <a:latin typeface="Abadi" panose="020B0604020104020204" pitchFamily="34" charset="0"/>
              </a:rPr>
              <a:t>Create a label (1 for success and 0 for fail) based on the mission outcome.</a:t>
            </a:r>
          </a:p>
          <a:p>
            <a:pPr marL="0"/>
            <a:endParaRPr lang="en-US" sz="2000" dirty="0">
              <a:latin typeface="Abadi" panose="020B0604020104020204" pitchFamily="34" charset="0"/>
            </a:endParaRPr>
          </a:p>
          <a:p>
            <a:pPr marL="0" indent="0">
              <a:buNone/>
            </a:pPr>
            <a:r>
              <a:rPr lang="en-US" sz="1900" dirty="0">
                <a:solidFill>
                  <a:schemeClr val="bg1">
                    <a:lumMod val="50000"/>
                  </a:schemeClr>
                </a:solidFill>
                <a:latin typeface="Abadi" panose="020B0604020104020204" pitchFamily="34" charset="0"/>
              </a:rPr>
              <a:t>https://github.com/BrianLoe/Coursera_capstone/blob/main/labs-jupyter-spacex-Data%20wrangling.ipynb</a:t>
            </a:r>
          </a:p>
          <a:p>
            <a:endParaRPr lang="en-US" sz="2000" dirty="0">
              <a:latin typeface="Abadi" panose="020B0604020104020204" pitchFamily="34" charset="0"/>
            </a:endParaRPr>
          </a:p>
          <a:p>
            <a:endParaRPr lang="en-US" sz="2000" dirty="0">
              <a:latin typeface="Abadi" panose="020B0604020104020204" pitchFamily="34" charset="0"/>
            </a:endParaRPr>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4510"/>
            <a:ext cx="9745589" cy="4642453"/>
          </a:xfrm>
          <a:prstGeom prst="rect">
            <a:avLst/>
          </a:prstGeom>
        </p:spPr>
        <p:txBody>
          <a:bodyPr lIns="91440" tIns="45720" rIns="91440" bIns="45720" anchor="t"/>
          <a:lstStyle/>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Using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with seaborn and matplotlib library, I created graphs and plot for better data </a:t>
            </a:r>
            <a:r>
              <a:rPr lang="en-US" sz="2200" dirty="0" err="1">
                <a:solidFill>
                  <a:schemeClr val="accent3">
                    <a:lumMod val="25000"/>
                  </a:schemeClr>
                </a:solidFill>
                <a:latin typeface="Abadi" panose="020B0604020104020204" pitchFamily="34" charset="0"/>
              </a:rPr>
              <a:t>visualisation</a:t>
            </a:r>
            <a:r>
              <a:rPr lang="en-US" sz="2200" dirty="0">
                <a:solidFill>
                  <a:schemeClr val="accent3">
                    <a:lumMod val="25000"/>
                  </a:schemeClr>
                </a:solidFill>
                <a:latin typeface="Abadi" panose="020B0604020104020204" pitchFamily="34" charset="0"/>
              </a:rPr>
              <a:t> to end user. I also did feature engineering based on the EDA.</a:t>
            </a:r>
            <a:endParaRPr lang="en-AU" sz="2200" dirty="0">
              <a:solidFill>
                <a:schemeClr val="accent3">
                  <a:lumMod val="25000"/>
                </a:schemeClr>
              </a:solidFill>
              <a:latin typeface="Abadi" panose="020B0604020104020204" pitchFamily="34" charset="0"/>
            </a:endParaRPr>
          </a:p>
          <a:p>
            <a:pPr>
              <a:lnSpc>
                <a:spcPct val="100000"/>
              </a:lnSpc>
              <a:spcBef>
                <a:spcPts val="1400"/>
              </a:spcBef>
              <a:buFont typeface="Wingdings" panose="05000000000000000000" pitchFamily="2" charset="2"/>
              <a:buChar char="§"/>
            </a:pPr>
            <a:r>
              <a:rPr lang="en-AU" sz="2200" dirty="0">
                <a:solidFill>
                  <a:schemeClr val="accent3">
                    <a:lumMod val="25000"/>
                  </a:schemeClr>
                </a:solidFill>
                <a:latin typeface="Abadi" panose="020B0604020104020204" pitchFamily="34" charset="0"/>
              </a:rPr>
              <a:t>Plot and graphs that were used are:</a:t>
            </a:r>
          </a:p>
          <a:p>
            <a:pPr lvl="1">
              <a:lnSpc>
                <a:spcPct val="100000"/>
              </a:lnSpc>
              <a:spcBef>
                <a:spcPts val="1400"/>
              </a:spcBef>
              <a:buFont typeface="Wingdings" panose="05000000000000000000" pitchFamily="2" charset="2"/>
              <a:buChar char="§"/>
            </a:pPr>
            <a:r>
              <a:rPr lang="en-AU" sz="1800" dirty="0">
                <a:solidFill>
                  <a:schemeClr val="accent3">
                    <a:lumMod val="25000"/>
                  </a:schemeClr>
                </a:solidFill>
                <a:latin typeface="Abadi" panose="020B0604020104020204" pitchFamily="34" charset="0"/>
              </a:rPr>
              <a:t>Seaborn categorical plot (</a:t>
            </a:r>
            <a:r>
              <a:rPr lang="en-AU" sz="1800" dirty="0" err="1">
                <a:solidFill>
                  <a:schemeClr val="accent3">
                    <a:lumMod val="25000"/>
                  </a:schemeClr>
                </a:solidFill>
                <a:latin typeface="Abadi" panose="020B0604020104020204" pitchFamily="34" charset="0"/>
              </a:rPr>
              <a:t>catplot</a:t>
            </a:r>
            <a:r>
              <a:rPr lang="en-AU" sz="1800" dirty="0">
                <a:solidFill>
                  <a:schemeClr val="accent3">
                    <a:lumMod val="25000"/>
                  </a:schemeClr>
                </a:solidFill>
                <a:latin typeface="Abadi" panose="020B0604020104020204" pitchFamily="34" charset="0"/>
              </a:rPr>
              <a:t>), scatter plot to visualise relation between 2 variables</a:t>
            </a:r>
          </a:p>
          <a:p>
            <a:pPr lvl="1">
              <a:lnSpc>
                <a:spcPct val="100000"/>
              </a:lnSpc>
              <a:spcBef>
                <a:spcPts val="1400"/>
              </a:spcBef>
              <a:buFont typeface="Wingdings" panose="05000000000000000000" pitchFamily="2" charset="2"/>
              <a:buChar char="§"/>
            </a:pPr>
            <a:r>
              <a:rPr lang="en-AU" sz="1800" dirty="0">
                <a:solidFill>
                  <a:schemeClr val="accent3">
                    <a:lumMod val="25000"/>
                  </a:schemeClr>
                </a:solidFill>
                <a:latin typeface="Abadi" panose="020B0604020104020204" pitchFamily="34" charset="0"/>
              </a:rPr>
              <a:t>Bar plot to observe relation between categorical variables</a:t>
            </a:r>
          </a:p>
          <a:p>
            <a:pPr lvl="1">
              <a:lnSpc>
                <a:spcPct val="100000"/>
              </a:lnSpc>
              <a:spcBef>
                <a:spcPts val="1400"/>
              </a:spcBef>
              <a:buFont typeface="Wingdings" panose="05000000000000000000" pitchFamily="2" charset="2"/>
              <a:buChar char="§"/>
            </a:pPr>
            <a:r>
              <a:rPr lang="en-AU" sz="1800" dirty="0">
                <a:solidFill>
                  <a:schemeClr val="accent3">
                    <a:lumMod val="25000"/>
                  </a:schemeClr>
                </a:solidFill>
                <a:latin typeface="Abadi" panose="020B0604020104020204" pitchFamily="34" charset="0"/>
              </a:rPr>
              <a:t>Line plot to observe the average success per year rate</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Feature engineering:</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One-hot encoding for categorical variables</a:t>
            </a:r>
          </a:p>
          <a:p>
            <a:pPr marL="0" indent="0">
              <a:lnSpc>
                <a:spcPct val="100000"/>
              </a:lnSpc>
              <a:spcBef>
                <a:spcPts val="1400"/>
              </a:spcBef>
              <a:buNone/>
            </a:pPr>
            <a:r>
              <a:rPr lang="en-US" sz="1800" dirty="0">
                <a:solidFill>
                  <a:schemeClr val="bg1">
                    <a:lumMod val="50000"/>
                  </a:schemeClr>
                </a:solidFill>
                <a:latin typeface="Abadi" panose="020B0604020104020204" pitchFamily="34" charset="0"/>
              </a:rPr>
              <a:t>https://github.com/BrianLoe/Coursera_capstone/blob/main/jupyter-labs-eda-dataviz.ipynb</a:t>
            </a:r>
            <a:endParaRPr lang="en-US" sz="2000" dirty="0">
              <a:solidFill>
                <a:schemeClr val="bg1">
                  <a:lumMod val="50000"/>
                </a:schemeClr>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2469"/>
            <a:ext cx="9745589" cy="4665444"/>
          </a:xfrm>
          <a:prstGeom prst="rect">
            <a:avLst/>
          </a:prstGeom>
        </p:spPr>
        <p:txBody>
          <a:bodyPr lIns="91440" tIns="45720" rIns="91440" bIns="45720" anchor="t"/>
          <a:lstStyle/>
          <a:p>
            <a:pPr marL="0" indent="0">
              <a:buNone/>
            </a:pPr>
            <a:r>
              <a:rPr lang="en-US" sz="2000" dirty="0">
                <a:latin typeface="Abadi" panose="020B0604020104020204" pitchFamily="34" charset="0"/>
              </a:rPr>
              <a:t>Exploration done with SQL are as following:</a:t>
            </a:r>
          </a:p>
          <a:p>
            <a:pPr>
              <a:buFont typeface="Wingdings" panose="05000000000000000000" pitchFamily="2" charset="2"/>
              <a:buChar char="§"/>
            </a:pPr>
            <a:r>
              <a:rPr lang="en-US" sz="2000" dirty="0">
                <a:latin typeface="Abadi" panose="020B0604020104020204" pitchFamily="34" charset="0"/>
              </a:rPr>
              <a:t>Identifying all launch site names</a:t>
            </a:r>
          </a:p>
          <a:p>
            <a:pPr>
              <a:buFont typeface="Wingdings" panose="05000000000000000000" pitchFamily="2" charset="2"/>
              <a:buChar char="§"/>
            </a:pPr>
            <a:r>
              <a:rPr lang="en-US" sz="2000" dirty="0">
                <a:latin typeface="Abadi" panose="020B0604020104020204" pitchFamily="34" charset="0"/>
              </a:rPr>
              <a:t>Identify records with launch site name starting with ‘CCA’</a:t>
            </a:r>
          </a:p>
          <a:p>
            <a:pPr>
              <a:buFont typeface="Wingdings" panose="05000000000000000000" pitchFamily="2" charset="2"/>
              <a:buChar char="§"/>
            </a:pPr>
            <a:r>
              <a:rPr lang="en-US" sz="2000" dirty="0">
                <a:latin typeface="Abadi" panose="020B0604020104020204" pitchFamily="34" charset="0"/>
              </a:rPr>
              <a:t>Display the total payload mass for boosters launched by NASA (CRS)</a:t>
            </a:r>
          </a:p>
          <a:p>
            <a:pPr>
              <a:buFont typeface="Wingdings" panose="05000000000000000000" pitchFamily="2" charset="2"/>
              <a:buChar char="§"/>
            </a:pPr>
            <a:r>
              <a:rPr lang="en-US" sz="2000" dirty="0">
                <a:latin typeface="Abadi" panose="020B0604020104020204" pitchFamily="34" charset="0"/>
              </a:rPr>
              <a:t>Display the average payload mass by booster version F9 v1.1</a:t>
            </a:r>
          </a:p>
          <a:p>
            <a:pPr>
              <a:buFont typeface="Wingdings" panose="05000000000000000000" pitchFamily="2" charset="2"/>
              <a:buChar char="§"/>
            </a:pPr>
            <a:r>
              <a:rPr lang="en-US" sz="2000" dirty="0">
                <a:latin typeface="Abadi" panose="020B0604020104020204" pitchFamily="34" charset="0"/>
              </a:rPr>
              <a:t>Display the first successful landing outcome date</a:t>
            </a:r>
          </a:p>
          <a:p>
            <a:pPr>
              <a:buFont typeface="Wingdings" panose="05000000000000000000" pitchFamily="2" charset="2"/>
              <a:buChar char="§"/>
            </a:pPr>
            <a:r>
              <a:rPr lang="en-US" sz="2000" dirty="0">
                <a:latin typeface="Abadi" panose="020B0604020104020204" pitchFamily="34" charset="0"/>
              </a:rPr>
              <a:t>List the booster names that have success in drone ship and carrying a payload mass between 4000 and 6000 kg.</a:t>
            </a:r>
          </a:p>
          <a:p>
            <a:pPr>
              <a:buFont typeface="Wingdings" panose="05000000000000000000" pitchFamily="2" charset="2"/>
              <a:buChar char="§"/>
            </a:pPr>
            <a:r>
              <a:rPr lang="en-US" sz="2000" dirty="0">
                <a:latin typeface="Abadi" panose="020B0604020104020204" pitchFamily="34" charset="0"/>
              </a:rPr>
              <a:t>List the count of success and failure outcomes</a:t>
            </a:r>
          </a:p>
          <a:p>
            <a:pPr>
              <a:buFont typeface="Wingdings" panose="05000000000000000000" pitchFamily="2" charset="2"/>
              <a:buChar char="§"/>
            </a:pPr>
            <a:r>
              <a:rPr lang="en-US" sz="2000" dirty="0">
                <a:latin typeface="Abadi" panose="020B0604020104020204" pitchFamily="34" charset="0"/>
              </a:rPr>
              <a:t>List booster names that carried the heaviest payload mass</a:t>
            </a:r>
          </a:p>
          <a:p>
            <a:pPr>
              <a:buFont typeface="Wingdings" panose="05000000000000000000" pitchFamily="2" charset="2"/>
              <a:buChar char="§"/>
            </a:pPr>
            <a:r>
              <a:rPr lang="en-US" sz="2000" dirty="0">
                <a:latin typeface="Abadi" panose="020B0604020104020204" pitchFamily="34" charset="0"/>
              </a:rPr>
              <a:t>List 2015 records that failed in landing drone ship</a:t>
            </a:r>
          </a:p>
          <a:p>
            <a:pPr>
              <a:buFont typeface="Wingdings" panose="05000000000000000000" pitchFamily="2" charset="2"/>
              <a:buChar char="§"/>
            </a:pPr>
            <a:r>
              <a:rPr lang="en-US" sz="2000" dirty="0">
                <a:latin typeface="Abadi" panose="020B0604020104020204" pitchFamily="34" charset="0"/>
              </a:rPr>
              <a:t>Ranking successful landing outcomes between the date 4/6/2010 and 20/3/2017</a:t>
            </a:r>
            <a:endParaRPr lang="en-US" sz="1600" dirty="0">
              <a:latin typeface="Abadi" panose="020B0604020104020204" pitchFamily="34" charset="0"/>
            </a:endParaRPr>
          </a:p>
          <a:p>
            <a:pPr marL="0" indent="0">
              <a:buNone/>
            </a:pPr>
            <a:r>
              <a:rPr lang="en-US" sz="1600" dirty="0">
                <a:solidFill>
                  <a:schemeClr val="bg1">
                    <a:lumMod val="50000"/>
                  </a:schemeClr>
                </a:solidFill>
                <a:latin typeface="Abadi" panose="020B0604020104020204" pitchFamily="34" charset="0"/>
              </a:rPr>
              <a:t>https://github.com/BrianLoe/Coursera_capstone/blob/main/jupyter-labs-eda-sql-coursera_sqllite.ipynb</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indent="0">
              <a:lnSpc>
                <a:spcPct val="100000"/>
              </a:lnSpc>
              <a:spcBef>
                <a:spcPts val="1400"/>
              </a:spcBef>
              <a:buNone/>
            </a:pPr>
            <a:r>
              <a:rPr lang="en-US" dirty="0">
                <a:latin typeface="Abadi" panose="020B0604020104020204" pitchFamily="34" charset="0"/>
              </a:rPr>
              <a:t>Objects that were added into the Folium map are:</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Circle – Used to identify all launch sites area location.</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Marker – Used to mark the whereabouts of the launch sites</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Marker Cluster – Used to mark the success and failed rocket launches based on each site with green (success) and red (fail) color</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Mouse Position – Used to determine the </a:t>
            </a:r>
            <a:r>
              <a:rPr lang="en-US" sz="2000" dirty="0" err="1">
                <a:latin typeface="Abadi" panose="020B0604020104020204" pitchFamily="34" charset="0"/>
              </a:rPr>
              <a:t>lat</a:t>
            </a:r>
            <a:r>
              <a:rPr lang="en-US" sz="2000" dirty="0">
                <a:latin typeface="Abadi" panose="020B0604020104020204" pitchFamily="34" charset="0"/>
              </a:rPr>
              <a:t> and </a:t>
            </a:r>
            <a:r>
              <a:rPr lang="en-US" sz="2000" dirty="0" err="1">
                <a:latin typeface="Abadi" panose="020B0604020104020204" pitchFamily="34" charset="0"/>
              </a:rPr>
              <a:t>lon</a:t>
            </a:r>
            <a:r>
              <a:rPr lang="en-US" sz="2000" dirty="0">
                <a:latin typeface="Abadi" panose="020B0604020104020204" pitchFamily="34" charset="0"/>
              </a:rPr>
              <a:t> of the proximity point of interests (highway, cities, coastline, etc.)</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Poly Line – Used to </a:t>
            </a:r>
            <a:r>
              <a:rPr lang="en-US" sz="2000" dirty="0" err="1">
                <a:latin typeface="Abadi" panose="020B0604020104020204" pitchFamily="34" charset="0"/>
              </a:rPr>
              <a:t>visualise</a:t>
            </a:r>
            <a:r>
              <a:rPr lang="en-US" sz="2000" dirty="0">
                <a:latin typeface="Abadi" panose="020B0604020104020204" pitchFamily="34" charset="0"/>
              </a:rPr>
              <a:t> the distance between a site and its closest point of interest</a:t>
            </a:r>
          </a:p>
          <a:p>
            <a:pPr marL="0" indent="0">
              <a:lnSpc>
                <a:spcPct val="100000"/>
              </a:lnSpc>
              <a:spcBef>
                <a:spcPts val="1400"/>
              </a:spcBef>
              <a:buNone/>
            </a:pPr>
            <a:endParaRPr lang="en-US" sz="1800" dirty="0">
              <a:latin typeface="Abadi" panose="020B0604020104020204" pitchFamily="34" charset="0"/>
            </a:endParaRPr>
          </a:p>
          <a:p>
            <a:pPr marL="0" indent="0">
              <a:lnSpc>
                <a:spcPct val="100000"/>
              </a:lnSpc>
              <a:spcBef>
                <a:spcPts val="1400"/>
              </a:spcBef>
              <a:buNone/>
            </a:pPr>
            <a:r>
              <a:rPr lang="en-US" sz="1800" dirty="0">
                <a:solidFill>
                  <a:schemeClr val="bg1">
                    <a:lumMod val="50000"/>
                  </a:schemeClr>
                </a:solidFill>
                <a:latin typeface="Abadi" panose="020B0604020104020204" pitchFamily="34" charset="0"/>
              </a:rPr>
              <a:t>https://github.com/BrianLoe/Coursera_capstone/blob/main/lab_jupyter_launch_site_location.ipynb</a:t>
            </a:r>
            <a:endParaRPr lang="en-US" sz="1800" dirty="0">
              <a:solidFill>
                <a:schemeClr val="bg1">
                  <a:lumMod val="50000"/>
                </a:schemeClr>
              </a:solidFill>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400" dirty="0">
                <a:latin typeface="Abadi" panose="020B0604020104020204" pitchFamily="34" charset="0"/>
              </a:rPr>
              <a:t>Plots and graphs that are used to build the dashboard:</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Pie Chart – to show the successful and failure percentage of a site or all sites. Site can be inputted from the dropdown interaction</a:t>
            </a:r>
          </a:p>
          <a:p>
            <a:pPr>
              <a:lnSpc>
                <a:spcPct val="100000"/>
              </a:lnSpc>
              <a:spcBef>
                <a:spcPts val="1400"/>
              </a:spcBef>
              <a:buFont typeface="Wingdings" panose="05000000000000000000" pitchFamily="2" charset="2"/>
              <a:buChar char="§"/>
            </a:pPr>
            <a:r>
              <a:rPr lang="en-US" sz="2000" dirty="0">
                <a:latin typeface="Abadi" panose="020B0604020104020204" pitchFamily="34" charset="0"/>
              </a:rPr>
              <a:t>Scatter plot – to show the relationship between payload mass and labeled class. Site can be inputted from the dropdown interaction and payload can be adjusted based on the range slider.</a:t>
            </a:r>
          </a:p>
          <a:p>
            <a:pPr>
              <a:lnSpc>
                <a:spcPct val="100000"/>
              </a:lnSpc>
              <a:spcBef>
                <a:spcPts val="1400"/>
              </a:spcBef>
              <a:buFont typeface="Wingdings" panose="05000000000000000000" pitchFamily="2" charset="2"/>
              <a:buChar char="§"/>
            </a:pPr>
            <a:endParaRPr lang="en-US" sz="2000" dirty="0">
              <a:latin typeface="Abadi" panose="020B0604020104020204" pitchFamily="34" charset="0"/>
            </a:endParaRPr>
          </a:p>
          <a:p>
            <a:pPr>
              <a:lnSpc>
                <a:spcPct val="100000"/>
              </a:lnSpc>
              <a:spcBef>
                <a:spcPts val="1400"/>
              </a:spcBef>
              <a:buFont typeface="Wingdings" panose="05000000000000000000" pitchFamily="2" charset="2"/>
              <a:buChar char="§"/>
            </a:pPr>
            <a:endParaRPr lang="en-US" sz="2000" dirty="0">
              <a:latin typeface="Abadi" panose="020B0604020104020204" pitchFamily="34" charset="0"/>
            </a:endParaRPr>
          </a:p>
          <a:p>
            <a:pPr marL="0" indent="0">
              <a:lnSpc>
                <a:spcPct val="100000"/>
              </a:lnSpc>
              <a:spcBef>
                <a:spcPts val="1400"/>
              </a:spcBef>
              <a:buNone/>
            </a:pPr>
            <a:endParaRPr lang="en-US" sz="2000" dirty="0">
              <a:latin typeface="Abadi" panose="020B0604020104020204" pitchFamily="34" charset="0"/>
            </a:endParaRPr>
          </a:p>
          <a:p>
            <a:pPr marL="0" indent="0">
              <a:lnSpc>
                <a:spcPct val="100000"/>
              </a:lnSpc>
              <a:spcBef>
                <a:spcPts val="1400"/>
              </a:spcBef>
              <a:buNone/>
            </a:pPr>
            <a:r>
              <a:rPr lang="en-US" sz="1800" dirty="0">
                <a:solidFill>
                  <a:schemeClr val="bg1">
                    <a:lumMod val="50000"/>
                  </a:schemeClr>
                </a:solidFill>
                <a:latin typeface="Abadi" panose="020B0604020104020204" pitchFamily="34" charset="0"/>
              </a:rPr>
              <a:t>https://github.com/BrianLoe/Coursera_capstone/blob/main/spacex_dash_app.py</a:t>
            </a:r>
            <a:endParaRPr lang="en-US" sz="2000" dirty="0">
              <a:solidFill>
                <a:schemeClr val="bg1">
                  <a:lumMod val="50000"/>
                </a:schemeClr>
              </a:solidFill>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1959"/>
            <a:ext cx="10160749" cy="4695004"/>
          </a:xfrm>
          <a:prstGeom prst="rect">
            <a:avLst/>
          </a:prstGeom>
        </p:spPr>
        <p:txBody>
          <a:bodyPr>
            <a:normAutofit/>
          </a:bodyPr>
          <a:lstStyle/>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To do predictive analysis, I used classification machine learning models i.e. logistic regression, SVM, Decision Tree, and K-Neighbors. </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Each model were developed using Grid search cross validation (Grid search CV). Each model has their own parameters to experiment with. </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The aim is to seek the best parameter for each model. </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To evaluate it, I used accuracy score to compare between test and validation set, confusion matrix and precision, recall, f1-score.</a:t>
            </a:r>
          </a:p>
          <a:p>
            <a:pPr marL="0" indent="0">
              <a:lnSpc>
                <a:spcPct val="100000"/>
              </a:lnSpc>
              <a:spcBef>
                <a:spcPts val="1400"/>
              </a:spcBef>
              <a:buNone/>
            </a:pPr>
            <a:endParaRPr lang="en-US" sz="1600" dirty="0">
              <a:solidFill>
                <a:schemeClr val="bg1">
                  <a:lumMod val="50000"/>
                </a:schemeClr>
              </a:solidFill>
              <a:latin typeface="Abadi" panose="020B0604020104020204" pitchFamily="34" charset="0"/>
            </a:endParaRPr>
          </a:p>
          <a:p>
            <a:pPr marL="0" indent="0">
              <a:lnSpc>
                <a:spcPct val="100000"/>
              </a:lnSpc>
              <a:spcBef>
                <a:spcPts val="1400"/>
              </a:spcBef>
              <a:buNone/>
            </a:pPr>
            <a:endParaRPr lang="en-US" sz="1600" dirty="0">
              <a:solidFill>
                <a:schemeClr val="bg1">
                  <a:lumMod val="50000"/>
                </a:schemeClr>
              </a:solidFill>
              <a:latin typeface="Abadi" panose="020B0604020104020204" pitchFamily="34" charset="0"/>
            </a:endParaRPr>
          </a:p>
          <a:p>
            <a:pPr marL="0" indent="0">
              <a:lnSpc>
                <a:spcPct val="100000"/>
              </a:lnSpc>
              <a:spcBef>
                <a:spcPts val="1400"/>
              </a:spcBef>
              <a:buNone/>
            </a:pPr>
            <a:r>
              <a:rPr lang="en-US" sz="1600" dirty="0">
                <a:solidFill>
                  <a:schemeClr val="bg1">
                    <a:lumMod val="50000"/>
                  </a:schemeClr>
                </a:solidFill>
                <a:latin typeface="Abadi" panose="020B0604020104020204" pitchFamily="34" charset="0"/>
              </a:rPr>
              <a:t>https://github.com/BrianLoe/Coursera_capstone/blob/main/SpaceX_Machine_Learning_Prediction_Part_5.ipynb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C0CCF94-9536-4A63-8FF2-E37827C92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970655A-F4C2-4D7E-BAB6-D3BFC5CAE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8174"/>
            <a:ext cx="12192000" cy="4939827"/>
          </a:xfrm>
          <a:custGeom>
            <a:avLst/>
            <a:gdLst>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435843 w 12192000"/>
              <a:gd name="connsiteY143" fmla="*/ 234325 h 4939827"/>
              <a:gd name="connsiteX144" fmla="*/ 4499101 w 12192000"/>
              <a:gd name="connsiteY144" fmla="*/ 232983 h 4939827"/>
              <a:gd name="connsiteX145" fmla="*/ 4558432 w 12192000"/>
              <a:gd name="connsiteY145" fmla="*/ 269194 h 4939827"/>
              <a:gd name="connsiteX146" fmla="*/ 4635061 w 12192000"/>
              <a:gd name="connsiteY146" fmla="*/ 280682 h 4939827"/>
              <a:gd name="connsiteX147" fmla="*/ 4680829 w 12192000"/>
              <a:gd name="connsiteY147" fmla="*/ 287953 h 4939827"/>
              <a:gd name="connsiteX148" fmla="*/ 4807427 w 12192000"/>
              <a:gd name="connsiteY148" fmla="*/ 276835 h 4939827"/>
              <a:gd name="connsiteX149" fmla="*/ 5028933 w 12192000"/>
              <a:gd name="connsiteY149" fmla="*/ 183887 h 4939827"/>
              <a:gd name="connsiteX150" fmla="*/ 5093642 w 12192000"/>
              <a:gd name="connsiteY150" fmla="*/ 177214 h 4939827"/>
              <a:gd name="connsiteX151" fmla="*/ 5102642 w 12192000"/>
              <a:gd name="connsiteY151" fmla="*/ 186816 h 4939827"/>
              <a:gd name="connsiteX152" fmla="*/ 5193590 w 12192000"/>
              <a:gd name="connsiteY152" fmla="*/ 136361 h 4939827"/>
              <a:gd name="connsiteX153" fmla="*/ 5323922 w 12192000"/>
              <a:gd name="connsiteY153" fmla="*/ 146332 h 4939827"/>
              <a:gd name="connsiteX154" fmla="*/ 5421860 w 12192000"/>
              <a:gd name="connsiteY154" fmla="*/ 167298 h 4939827"/>
              <a:gd name="connsiteX155" fmla="*/ 5476948 w 12192000"/>
              <a:gd name="connsiteY155" fmla="*/ 173249 h 4939827"/>
              <a:gd name="connsiteX156" fmla="*/ 5516842 w 12192000"/>
              <a:gd name="connsiteY156" fmla="*/ 184018 h 4939827"/>
              <a:gd name="connsiteX157" fmla="*/ 5619415 w 12192000"/>
              <a:gd name="connsiteY157" fmla="*/ 176781 h 4939827"/>
              <a:gd name="connsiteX158" fmla="*/ 5789867 w 12192000"/>
              <a:gd name="connsiteY158" fmla="*/ 150304 h 4939827"/>
              <a:gd name="connsiteX159" fmla="*/ 5825953 w 12192000"/>
              <a:gd name="connsiteY159" fmla="*/ 147907 h 4939827"/>
              <a:gd name="connsiteX160" fmla="*/ 5856168 w 12192000"/>
              <a:gd name="connsiteY160" fmla="*/ 158719 h 4939827"/>
              <a:gd name="connsiteX161" fmla="*/ 5862476 w 12192000"/>
              <a:gd name="connsiteY161" fmla="*/ 172447 h 4939827"/>
              <a:gd name="connsiteX162" fmla="*/ 5882195 w 12192000"/>
              <a:gd name="connsiteY162" fmla="*/ 173195 h 4939827"/>
              <a:gd name="connsiteX163" fmla="*/ 5887271 w 12192000"/>
              <a:gd name="connsiteY163" fmla="*/ 176084 h 4939827"/>
              <a:gd name="connsiteX164" fmla="*/ 5916552 w 12192000"/>
              <a:gd name="connsiteY164" fmla="*/ 189955 h 4939827"/>
              <a:gd name="connsiteX165" fmla="*/ 5983240 w 12192000"/>
              <a:gd name="connsiteY165" fmla="*/ 152755 h 4939827"/>
              <a:gd name="connsiteX166" fmla="*/ 6061852 w 12192000"/>
              <a:gd name="connsiteY166" fmla="*/ 161953 h 4939827"/>
              <a:gd name="connsiteX167" fmla="*/ 6408386 w 12192000"/>
              <a:gd name="connsiteY167" fmla="*/ 157590 h 4939827"/>
              <a:gd name="connsiteX168" fmla="*/ 6531386 w 12192000"/>
              <a:gd name="connsiteY168" fmla="*/ 156103 h 4939827"/>
              <a:gd name="connsiteX169" fmla="*/ 6721509 w 12192000"/>
              <a:gd name="connsiteY169" fmla="*/ 54829 h 4939827"/>
              <a:gd name="connsiteX170" fmla="*/ 6947884 w 12192000"/>
              <a:gd name="connsiteY170" fmla="*/ 47587 h 4939827"/>
              <a:gd name="connsiteX171" fmla="*/ 6965101 w 12192000"/>
              <a:gd name="connsiteY171" fmla="*/ 25718 h 4939827"/>
              <a:gd name="connsiteX172" fmla="*/ 6986370 w 12192000"/>
              <a:gd name="connsiteY172" fmla="*/ 12659 h 4939827"/>
              <a:gd name="connsiteX173" fmla="*/ 6989536 w 12192000"/>
              <a:gd name="connsiteY173" fmla="*/ 14528 h 4939827"/>
              <a:gd name="connsiteX174" fmla="*/ 7015933 w 12192000"/>
              <a:gd name="connsiteY174" fmla="*/ 9653 h 4939827"/>
              <a:gd name="connsiteX175" fmla="*/ 7020592 w 12192000"/>
              <a:gd name="connsiteY175" fmla="*/ 1651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435843 w 12192000"/>
              <a:gd name="connsiteY143" fmla="*/ 234325 h 4939827"/>
              <a:gd name="connsiteX144" fmla="*/ 4558432 w 12192000"/>
              <a:gd name="connsiteY144" fmla="*/ 269194 h 4939827"/>
              <a:gd name="connsiteX145" fmla="*/ 4635061 w 12192000"/>
              <a:gd name="connsiteY145" fmla="*/ 280682 h 4939827"/>
              <a:gd name="connsiteX146" fmla="*/ 4680829 w 12192000"/>
              <a:gd name="connsiteY146" fmla="*/ 287953 h 4939827"/>
              <a:gd name="connsiteX147" fmla="*/ 4807427 w 12192000"/>
              <a:gd name="connsiteY147" fmla="*/ 276835 h 4939827"/>
              <a:gd name="connsiteX148" fmla="*/ 5028933 w 12192000"/>
              <a:gd name="connsiteY148" fmla="*/ 183887 h 4939827"/>
              <a:gd name="connsiteX149" fmla="*/ 5093642 w 12192000"/>
              <a:gd name="connsiteY149" fmla="*/ 177214 h 4939827"/>
              <a:gd name="connsiteX150" fmla="*/ 5102642 w 12192000"/>
              <a:gd name="connsiteY150" fmla="*/ 186816 h 4939827"/>
              <a:gd name="connsiteX151" fmla="*/ 5193590 w 12192000"/>
              <a:gd name="connsiteY151" fmla="*/ 136361 h 4939827"/>
              <a:gd name="connsiteX152" fmla="*/ 5323922 w 12192000"/>
              <a:gd name="connsiteY152" fmla="*/ 146332 h 4939827"/>
              <a:gd name="connsiteX153" fmla="*/ 5421860 w 12192000"/>
              <a:gd name="connsiteY153" fmla="*/ 167298 h 4939827"/>
              <a:gd name="connsiteX154" fmla="*/ 5476948 w 12192000"/>
              <a:gd name="connsiteY154" fmla="*/ 173249 h 4939827"/>
              <a:gd name="connsiteX155" fmla="*/ 5516842 w 12192000"/>
              <a:gd name="connsiteY155" fmla="*/ 184018 h 4939827"/>
              <a:gd name="connsiteX156" fmla="*/ 5619415 w 12192000"/>
              <a:gd name="connsiteY156" fmla="*/ 176781 h 4939827"/>
              <a:gd name="connsiteX157" fmla="*/ 5789867 w 12192000"/>
              <a:gd name="connsiteY157" fmla="*/ 150304 h 4939827"/>
              <a:gd name="connsiteX158" fmla="*/ 5825953 w 12192000"/>
              <a:gd name="connsiteY158" fmla="*/ 147907 h 4939827"/>
              <a:gd name="connsiteX159" fmla="*/ 5856168 w 12192000"/>
              <a:gd name="connsiteY159" fmla="*/ 158719 h 4939827"/>
              <a:gd name="connsiteX160" fmla="*/ 5862476 w 12192000"/>
              <a:gd name="connsiteY160" fmla="*/ 172447 h 4939827"/>
              <a:gd name="connsiteX161" fmla="*/ 5882195 w 12192000"/>
              <a:gd name="connsiteY161" fmla="*/ 173195 h 4939827"/>
              <a:gd name="connsiteX162" fmla="*/ 5887271 w 12192000"/>
              <a:gd name="connsiteY162" fmla="*/ 176084 h 4939827"/>
              <a:gd name="connsiteX163" fmla="*/ 5916552 w 12192000"/>
              <a:gd name="connsiteY163" fmla="*/ 189955 h 4939827"/>
              <a:gd name="connsiteX164" fmla="*/ 5983240 w 12192000"/>
              <a:gd name="connsiteY164" fmla="*/ 152755 h 4939827"/>
              <a:gd name="connsiteX165" fmla="*/ 6061852 w 12192000"/>
              <a:gd name="connsiteY165" fmla="*/ 161953 h 4939827"/>
              <a:gd name="connsiteX166" fmla="*/ 6408386 w 12192000"/>
              <a:gd name="connsiteY166" fmla="*/ 157590 h 4939827"/>
              <a:gd name="connsiteX167" fmla="*/ 6531386 w 12192000"/>
              <a:gd name="connsiteY167" fmla="*/ 156103 h 4939827"/>
              <a:gd name="connsiteX168" fmla="*/ 6721509 w 12192000"/>
              <a:gd name="connsiteY168" fmla="*/ 54829 h 4939827"/>
              <a:gd name="connsiteX169" fmla="*/ 6947884 w 12192000"/>
              <a:gd name="connsiteY169" fmla="*/ 47587 h 4939827"/>
              <a:gd name="connsiteX170" fmla="*/ 6965101 w 12192000"/>
              <a:gd name="connsiteY170" fmla="*/ 25718 h 4939827"/>
              <a:gd name="connsiteX171" fmla="*/ 6986370 w 12192000"/>
              <a:gd name="connsiteY171" fmla="*/ 12659 h 4939827"/>
              <a:gd name="connsiteX172" fmla="*/ 6989536 w 12192000"/>
              <a:gd name="connsiteY172" fmla="*/ 14528 h 4939827"/>
              <a:gd name="connsiteX173" fmla="*/ 7015933 w 12192000"/>
              <a:gd name="connsiteY173" fmla="*/ 9653 h 4939827"/>
              <a:gd name="connsiteX174" fmla="*/ 7020592 w 12192000"/>
              <a:gd name="connsiteY174" fmla="*/ 1651 h 4939827"/>
              <a:gd name="connsiteX175" fmla="*/ 7025905 w 12192000"/>
              <a:gd name="connsiteY175"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680829 w 12192000"/>
              <a:gd name="connsiteY145" fmla="*/ 287953 h 4939827"/>
              <a:gd name="connsiteX146" fmla="*/ 4807427 w 12192000"/>
              <a:gd name="connsiteY146" fmla="*/ 276835 h 4939827"/>
              <a:gd name="connsiteX147" fmla="*/ 5028933 w 12192000"/>
              <a:gd name="connsiteY147" fmla="*/ 183887 h 4939827"/>
              <a:gd name="connsiteX148" fmla="*/ 5093642 w 12192000"/>
              <a:gd name="connsiteY148" fmla="*/ 177214 h 4939827"/>
              <a:gd name="connsiteX149" fmla="*/ 5102642 w 12192000"/>
              <a:gd name="connsiteY149" fmla="*/ 186816 h 4939827"/>
              <a:gd name="connsiteX150" fmla="*/ 5193590 w 12192000"/>
              <a:gd name="connsiteY150" fmla="*/ 136361 h 4939827"/>
              <a:gd name="connsiteX151" fmla="*/ 5323922 w 12192000"/>
              <a:gd name="connsiteY151" fmla="*/ 146332 h 4939827"/>
              <a:gd name="connsiteX152" fmla="*/ 5421860 w 12192000"/>
              <a:gd name="connsiteY152" fmla="*/ 167298 h 4939827"/>
              <a:gd name="connsiteX153" fmla="*/ 5476948 w 12192000"/>
              <a:gd name="connsiteY153" fmla="*/ 173249 h 4939827"/>
              <a:gd name="connsiteX154" fmla="*/ 5516842 w 12192000"/>
              <a:gd name="connsiteY154" fmla="*/ 184018 h 4939827"/>
              <a:gd name="connsiteX155" fmla="*/ 5619415 w 12192000"/>
              <a:gd name="connsiteY155" fmla="*/ 176781 h 4939827"/>
              <a:gd name="connsiteX156" fmla="*/ 5789867 w 12192000"/>
              <a:gd name="connsiteY156" fmla="*/ 150304 h 4939827"/>
              <a:gd name="connsiteX157" fmla="*/ 5825953 w 12192000"/>
              <a:gd name="connsiteY157" fmla="*/ 147907 h 4939827"/>
              <a:gd name="connsiteX158" fmla="*/ 5856168 w 12192000"/>
              <a:gd name="connsiteY158" fmla="*/ 158719 h 4939827"/>
              <a:gd name="connsiteX159" fmla="*/ 5862476 w 12192000"/>
              <a:gd name="connsiteY159" fmla="*/ 172447 h 4939827"/>
              <a:gd name="connsiteX160" fmla="*/ 5882195 w 12192000"/>
              <a:gd name="connsiteY160" fmla="*/ 173195 h 4939827"/>
              <a:gd name="connsiteX161" fmla="*/ 5887271 w 12192000"/>
              <a:gd name="connsiteY161" fmla="*/ 176084 h 4939827"/>
              <a:gd name="connsiteX162" fmla="*/ 5916552 w 12192000"/>
              <a:gd name="connsiteY162" fmla="*/ 189955 h 4939827"/>
              <a:gd name="connsiteX163" fmla="*/ 5983240 w 12192000"/>
              <a:gd name="connsiteY163" fmla="*/ 152755 h 4939827"/>
              <a:gd name="connsiteX164" fmla="*/ 6061852 w 12192000"/>
              <a:gd name="connsiteY164" fmla="*/ 161953 h 4939827"/>
              <a:gd name="connsiteX165" fmla="*/ 6408386 w 12192000"/>
              <a:gd name="connsiteY165" fmla="*/ 157590 h 4939827"/>
              <a:gd name="connsiteX166" fmla="*/ 6531386 w 12192000"/>
              <a:gd name="connsiteY166" fmla="*/ 156103 h 4939827"/>
              <a:gd name="connsiteX167" fmla="*/ 6721509 w 12192000"/>
              <a:gd name="connsiteY167" fmla="*/ 54829 h 4939827"/>
              <a:gd name="connsiteX168" fmla="*/ 6947884 w 12192000"/>
              <a:gd name="connsiteY168" fmla="*/ 47587 h 4939827"/>
              <a:gd name="connsiteX169" fmla="*/ 6965101 w 12192000"/>
              <a:gd name="connsiteY169" fmla="*/ 25718 h 4939827"/>
              <a:gd name="connsiteX170" fmla="*/ 6986370 w 12192000"/>
              <a:gd name="connsiteY170" fmla="*/ 12659 h 4939827"/>
              <a:gd name="connsiteX171" fmla="*/ 6989536 w 12192000"/>
              <a:gd name="connsiteY171" fmla="*/ 14528 h 4939827"/>
              <a:gd name="connsiteX172" fmla="*/ 7015933 w 12192000"/>
              <a:gd name="connsiteY172" fmla="*/ 9653 h 4939827"/>
              <a:gd name="connsiteX173" fmla="*/ 7020592 w 12192000"/>
              <a:gd name="connsiteY173" fmla="*/ 1651 h 4939827"/>
              <a:gd name="connsiteX174" fmla="*/ 7025905 w 12192000"/>
              <a:gd name="connsiteY174"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408386 w 12192000"/>
              <a:gd name="connsiteY164" fmla="*/ 157590 h 4939827"/>
              <a:gd name="connsiteX165" fmla="*/ 6531386 w 12192000"/>
              <a:gd name="connsiteY165" fmla="*/ 156103 h 4939827"/>
              <a:gd name="connsiteX166" fmla="*/ 6721509 w 12192000"/>
              <a:gd name="connsiteY166" fmla="*/ 54829 h 4939827"/>
              <a:gd name="connsiteX167" fmla="*/ 6947884 w 12192000"/>
              <a:gd name="connsiteY167" fmla="*/ 47587 h 4939827"/>
              <a:gd name="connsiteX168" fmla="*/ 6965101 w 12192000"/>
              <a:gd name="connsiteY168" fmla="*/ 25718 h 4939827"/>
              <a:gd name="connsiteX169" fmla="*/ 6986370 w 12192000"/>
              <a:gd name="connsiteY169" fmla="*/ 12659 h 4939827"/>
              <a:gd name="connsiteX170" fmla="*/ 6989536 w 12192000"/>
              <a:gd name="connsiteY170" fmla="*/ 14528 h 4939827"/>
              <a:gd name="connsiteX171" fmla="*/ 7015933 w 12192000"/>
              <a:gd name="connsiteY171" fmla="*/ 9653 h 4939827"/>
              <a:gd name="connsiteX172" fmla="*/ 7020592 w 12192000"/>
              <a:gd name="connsiteY172" fmla="*/ 1651 h 4939827"/>
              <a:gd name="connsiteX173" fmla="*/ 7025905 w 12192000"/>
              <a:gd name="connsiteY173"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721509 w 12192000"/>
              <a:gd name="connsiteY165" fmla="*/ 54829 h 4939827"/>
              <a:gd name="connsiteX166" fmla="*/ 6947884 w 12192000"/>
              <a:gd name="connsiteY166" fmla="*/ 47587 h 4939827"/>
              <a:gd name="connsiteX167" fmla="*/ 6965101 w 12192000"/>
              <a:gd name="connsiteY167" fmla="*/ 25718 h 4939827"/>
              <a:gd name="connsiteX168" fmla="*/ 6986370 w 12192000"/>
              <a:gd name="connsiteY168" fmla="*/ 12659 h 4939827"/>
              <a:gd name="connsiteX169" fmla="*/ 6989536 w 12192000"/>
              <a:gd name="connsiteY169" fmla="*/ 14528 h 4939827"/>
              <a:gd name="connsiteX170" fmla="*/ 7015933 w 12192000"/>
              <a:gd name="connsiteY170" fmla="*/ 9653 h 4939827"/>
              <a:gd name="connsiteX171" fmla="*/ 7020592 w 12192000"/>
              <a:gd name="connsiteY171" fmla="*/ 1651 h 4939827"/>
              <a:gd name="connsiteX172" fmla="*/ 7025905 w 12192000"/>
              <a:gd name="connsiteY172"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947884 w 12192000"/>
              <a:gd name="connsiteY165" fmla="*/ 47587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415830 w 12192000"/>
              <a:gd name="connsiteY164" fmla="*/ 136006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152287 w 12192000"/>
              <a:gd name="connsiteY163" fmla="*/ 116736 h 4939827"/>
              <a:gd name="connsiteX164" fmla="*/ 6415830 w 12192000"/>
              <a:gd name="connsiteY164" fmla="*/ 136006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965101 w 12192000"/>
              <a:gd name="connsiteY165" fmla="*/ 25718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965101 w 12192000"/>
              <a:gd name="connsiteY165" fmla="*/ 25718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21577 w 12192000"/>
              <a:gd name="connsiteY160" fmla="*/ 169858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56458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21577 w 12192000"/>
              <a:gd name="connsiteY160" fmla="*/ 169858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4028476 w 12192000"/>
              <a:gd name="connsiteY136" fmla="*/ 223679 h 4939827"/>
              <a:gd name="connsiteX137" fmla="*/ 4191582 w 12192000"/>
              <a:gd name="connsiteY137" fmla="*/ 238952 h 4939827"/>
              <a:gd name="connsiteX138" fmla="*/ 4251024 w 12192000"/>
              <a:gd name="connsiteY138" fmla="*/ 240874 h 4939827"/>
              <a:gd name="connsiteX139" fmla="*/ 4355275 w 12192000"/>
              <a:gd name="connsiteY139" fmla="*/ 260205 h 4939827"/>
              <a:gd name="connsiteX140" fmla="*/ 4423807 w 12192000"/>
              <a:gd name="connsiteY140" fmla="*/ 270366 h 4939827"/>
              <a:gd name="connsiteX141" fmla="*/ 4558432 w 12192000"/>
              <a:gd name="connsiteY141" fmla="*/ 269194 h 4939827"/>
              <a:gd name="connsiteX142" fmla="*/ 4635061 w 12192000"/>
              <a:gd name="connsiteY142" fmla="*/ 280682 h 4939827"/>
              <a:gd name="connsiteX143" fmla="*/ 4807427 w 12192000"/>
              <a:gd name="connsiteY143" fmla="*/ 276835 h 4939827"/>
              <a:gd name="connsiteX144" fmla="*/ 5028933 w 12192000"/>
              <a:gd name="connsiteY144" fmla="*/ 183887 h 4939827"/>
              <a:gd name="connsiteX145" fmla="*/ 5093642 w 12192000"/>
              <a:gd name="connsiteY145" fmla="*/ 177214 h 4939827"/>
              <a:gd name="connsiteX146" fmla="*/ 5102642 w 12192000"/>
              <a:gd name="connsiteY146" fmla="*/ 186816 h 4939827"/>
              <a:gd name="connsiteX147" fmla="*/ 5193590 w 12192000"/>
              <a:gd name="connsiteY147" fmla="*/ 156458 h 4939827"/>
              <a:gd name="connsiteX148" fmla="*/ 5323922 w 12192000"/>
              <a:gd name="connsiteY148" fmla="*/ 146332 h 4939827"/>
              <a:gd name="connsiteX149" fmla="*/ 5421860 w 12192000"/>
              <a:gd name="connsiteY149" fmla="*/ 167298 h 4939827"/>
              <a:gd name="connsiteX150" fmla="*/ 5476948 w 12192000"/>
              <a:gd name="connsiteY150" fmla="*/ 173249 h 4939827"/>
              <a:gd name="connsiteX151" fmla="*/ 5516842 w 12192000"/>
              <a:gd name="connsiteY151" fmla="*/ 184018 h 4939827"/>
              <a:gd name="connsiteX152" fmla="*/ 5619415 w 12192000"/>
              <a:gd name="connsiteY152" fmla="*/ 176781 h 4939827"/>
              <a:gd name="connsiteX153" fmla="*/ 5789867 w 12192000"/>
              <a:gd name="connsiteY153" fmla="*/ 150304 h 4939827"/>
              <a:gd name="connsiteX154" fmla="*/ 5825953 w 12192000"/>
              <a:gd name="connsiteY154" fmla="*/ 147907 h 4939827"/>
              <a:gd name="connsiteX155" fmla="*/ 5856168 w 12192000"/>
              <a:gd name="connsiteY155" fmla="*/ 158719 h 4939827"/>
              <a:gd name="connsiteX156" fmla="*/ 5862476 w 12192000"/>
              <a:gd name="connsiteY156" fmla="*/ 172447 h 4939827"/>
              <a:gd name="connsiteX157" fmla="*/ 5882195 w 12192000"/>
              <a:gd name="connsiteY157" fmla="*/ 173195 h 4939827"/>
              <a:gd name="connsiteX158" fmla="*/ 5887271 w 12192000"/>
              <a:gd name="connsiteY158" fmla="*/ 176084 h 4939827"/>
              <a:gd name="connsiteX159" fmla="*/ 5921577 w 12192000"/>
              <a:gd name="connsiteY159" fmla="*/ 169858 h 4939827"/>
              <a:gd name="connsiteX160" fmla="*/ 5983240 w 12192000"/>
              <a:gd name="connsiteY160" fmla="*/ 152755 h 4939827"/>
              <a:gd name="connsiteX161" fmla="*/ 6152287 w 12192000"/>
              <a:gd name="connsiteY161" fmla="*/ 116736 h 4939827"/>
              <a:gd name="connsiteX162" fmla="*/ 6415830 w 12192000"/>
              <a:gd name="connsiteY162" fmla="*/ 136006 h 4939827"/>
              <a:gd name="connsiteX163" fmla="*/ 6756965 w 12192000"/>
              <a:gd name="connsiteY163" fmla="*/ 57636 h 4939827"/>
              <a:gd name="connsiteX164" fmla="*/ 6819400 w 12192000"/>
              <a:gd name="connsiteY164" fmla="*/ 30742 h 4939827"/>
              <a:gd name="connsiteX165" fmla="*/ 6986370 w 12192000"/>
              <a:gd name="connsiteY165" fmla="*/ 12659 h 4939827"/>
              <a:gd name="connsiteX166" fmla="*/ 6989536 w 12192000"/>
              <a:gd name="connsiteY166" fmla="*/ 14528 h 4939827"/>
              <a:gd name="connsiteX167" fmla="*/ 7015933 w 12192000"/>
              <a:gd name="connsiteY167" fmla="*/ 9653 h 4939827"/>
              <a:gd name="connsiteX168" fmla="*/ 7020592 w 12192000"/>
              <a:gd name="connsiteY168" fmla="*/ 1651 h 4939827"/>
              <a:gd name="connsiteX169" fmla="*/ 7025905 w 12192000"/>
              <a:gd name="connsiteY16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922756 w 12192000"/>
              <a:gd name="connsiteY135" fmla="*/ 194044 h 4939827"/>
              <a:gd name="connsiteX136" fmla="*/ 4028476 w 12192000"/>
              <a:gd name="connsiteY136" fmla="*/ 223679 h 4939827"/>
              <a:gd name="connsiteX137" fmla="*/ 4191582 w 12192000"/>
              <a:gd name="connsiteY137" fmla="*/ 238952 h 4939827"/>
              <a:gd name="connsiteX138" fmla="*/ 4251024 w 12192000"/>
              <a:gd name="connsiteY138" fmla="*/ 240874 h 4939827"/>
              <a:gd name="connsiteX139" fmla="*/ 4355275 w 12192000"/>
              <a:gd name="connsiteY139" fmla="*/ 260205 h 4939827"/>
              <a:gd name="connsiteX140" fmla="*/ 4423807 w 12192000"/>
              <a:gd name="connsiteY140" fmla="*/ 270366 h 4939827"/>
              <a:gd name="connsiteX141" fmla="*/ 4558432 w 12192000"/>
              <a:gd name="connsiteY141" fmla="*/ 269194 h 4939827"/>
              <a:gd name="connsiteX142" fmla="*/ 4635061 w 12192000"/>
              <a:gd name="connsiteY142" fmla="*/ 280682 h 4939827"/>
              <a:gd name="connsiteX143" fmla="*/ 4807427 w 12192000"/>
              <a:gd name="connsiteY143" fmla="*/ 276835 h 4939827"/>
              <a:gd name="connsiteX144" fmla="*/ 5028933 w 12192000"/>
              <a:gd name="connsiteY144" fmla="*/ 183887 h 4939827"/>
              <a:gd name="connsiteX145" fmla="*/ 5093642 w 12192000"/>
              <a:gd name="connsiteY145" fmla="*/ 177214 h 4939827"/>
              <a:gd name="connsiteX146" fmla="*/ 5102642 w 12192000"/>
              <a:gd name="connsiteY146" fmla="*/ 186816 h 4939827"/>
              <a:gd name="connsiteX147" fmla="*/ 5193590 w 12192000"/>
              <a:gd name="connsiteY147" fmla="*/ 156458 h 4939827"/>
              <a:gd name="connsiteX148" fmla="*/ 5323922 w 12192000"/>
              <a:gd name="connsiteY148" fmla="*/ 146332 h 4939827"/>
              <a:gd name="connsiteX149" fmla="*/ 5421860 w 12192000"/>
              <a:gd name="connsiteY149" fmla="*/ 167298 h 4939827"/>
              <a:gd name="connsiteX150" fmla="*/ 5476948 w 12192000"/>
              <a:gd name="connsiteY150" fmla="*/ 173249 h 4939827"/>
              <a:gd name="connsiteX151" fmla="*/ 5516842 w 12192000"/>
              <a:gd name="connsiteY151" fmla="*/ 184018 h 4939827"/>
              <a:gd name="connsiteX152" fmla="*/ 5619415 w 12192000"/>
              <a:gd name="connsiteY152" fmla="*/ 176781 h 4939827"/>
              <a:gd name="connsiteX153" fmla="*/ 5789867 w 12192000"/>
              <a:gd name="connsiteY153" fmla="*/ 150304 h 4939827"/>
              <a:gd name="connsiteX154" fmla="*/ 5825953 w 12192000"/>
              <a:gd name="connsiteY154" fmla="*/ 147907 h 4939827"/>
              <a:gd name="connsiteX155" fmla="*/ 5856168 w 12192000"/>
              <a:gd name="connsiteY155" fmla="*/ 158719 h 4939827"/>
              <a:gd name="connsiteX156" fmla="*/ 5862476 w 12192000"/>
              <a:gd name="connsiteY156" fmla="*/ 172447 h 4939827"/>
              <a:gd name="connsiteX157" fmla="*/ 5882195 w 12192000"/>
              <a:gd name="connsiteY157" fmla="*/ 173195 h 4939827"/>
              <a:gd name="connsiteX158" fmla="*/ 5887271 w 12192000"/>
              <a:gd name="connsiteY158" fmla="*/ 176084 h 4939827"/>
              <a:gd name="connsiteX159" fmla="*/ 5921577 w 12192000"/>
              <a:gd name="connsiteY159" fmla="*/ 169858 h 4939827"/>
              <a:gd name="connsiteX160" fmla="*/ 5983240 w 12192000"/>
              <a:gd name="connsiteY160" fmla="*/ 152755 h 4939827"/>
              <a:gd name="connsiteX161" fmla="*/ 6152287 w 12192000"/>
              <a:gd name="connsiteY161" fmla="*/ 116736 h 4939827"/>
              <a:gd name="connsiteX162" fmla="*/ 6415830 w 12192000"/>
              <a:gd name="connsiteY162" fmla="*/ 136006 h 4939827"/>
              <a:gd name="connsiteX163" fmla="*/ 6756965 w 12192000"/>
              <a:gd name="connsiteY163" fmla="*/ 57636 h 4939827"/>
              <a:gd name="connsiteX164" fmla="*/ 6819400 w 12192000"/>
              <a:gd name="connsiteY164" fmla="*/ 30742 h 4939827"/>
              <a:gd name="connsiteX165" fmla="*/ 6986370 w 12192000"/>
              <a:gd name="connsiteY165" fmla="*/ 12659 h 4939827"/>
              <a:gd name="connsiteX166" fmla="*/ 6989536 w 12192000"/>
              <a:gd name="connsiteY166" fmla="*/ 14528 h 4939827"/>
              <a:gd name="connsiteX167" fmla="*/ 7015933 w 12192000"/>
              <a:gd name="connsiteY167" fmla="*/ 9653 h 4939827"/>
              <a:gd name="connsiteX168" fmla="*/ 7020592 w 12192000"/>
              <a:gd name="connsiteY168" fmla="*/ 1651 h 4939827"/>
              <a:gd name="connsiteX169" fmla="*/ 7025905 w 12192000"/>
              <a:gd name="connsiteY16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98001 w 12192000"/>
              <a:gd name="connsiteY124" fmla="*/ 231941 h 4939827"/>
              <a:gd name="connsiteX125" fmla="*/ 3561557 w 12192000"/>
              <a:gd name="connsiteY125" fmla="*/ 228095 h 4939827"/>
              <a:gd name="connsiteX126" fmla="*/ 3611920 w 12192000"/>
              <a:gd name="connsiteY126" fmla="*/ 218094 h 4939827"/>
              <a:gd name="connsiteX127" fmla="*/ 3620528 w 12192000"/>
              <a:gd name="connsiteY127" fmla="*/ 218788 h 4939827"/>
              <a:gd name="connsiteX128" fmla="*/ 3620766 w 12192000"/>
              <a:gd name="connsiteY128" fmla="*/ 218511 h 4939827"/>
              <a:gd name="connsiteX129" fmla="*/ 3629977 w 12192000"/>
              <a:gd name="connsiteY129" fmla="*/ 218664 h 4939827"/>
              <a:gd name="connsiteX130" fmla="*/ 3636217 w 12192000"/>
              <a:gd name="connsiteY130" fmla="*/ 220048 h 4939827"/>
              <a:gd name="connsiteX131" fmla="*/ 3709484 w 12192000"/>
              <a:gd name="connsiteY131" fmla="*/ 186927 h 4939827"/>
              <a:gd name="connsiteX132" fmla="*/ 3761342 w 12192000"/>
              <a:gd name="connsiteY132" fmla="*/ 177474 h 4939827"/>
              <a:gd name="connsiteX133" fmla="*/ 3799748 w 12192000"/>
              <a:gd name="connsiteY133" fmla="*/ 167154 h 4939827"/>
              <a:gd name="connsiteX134" fmla="*/ 3922756 w 12192000"/>
              <a:gd name="connsiteY134" fmla="*/ 194044 h 4939827"/>
              <a:gd name="connsiteX135" fmla="*/ 4028476 w 12192000"/>
              <a:gd name="connsiteY135" fmla="*/ 223679 h 4939827"/>
              <a:gd name="connsiteX136" fmla="*/ 4191582 w 12192000"/>
              <a:gd name="connsiteY136" fmla="*/ 238952 h 4939827"/>
              <a:gd name="connsiteX137" fmla="*/ 4251024 w 12192000"/>
              <a:gd name="connsiteY137" fmla="*/ 240874 h 4939827"/>
              <a:gd name="connsiteX138" fmla="*/ 4355275 w 12192000"/>
              <a:gd name="connsiteY138" fmla="*/ 260205 h 4939827"/>
              <a:gd name="connsiteX139" fmla="*/ 4423807 w 12192000"/>
              <a:gd name="connsiteY139" fmla="*/ 270366 h 4939827"/>
              <a:gd name="connsiteX140" fmla="*/ 4558432 w 12192000"/>
              <a:gd name="connsiteY140" fmla="*/ 269194 h 4939827"/>
              <a:gd name="connsiteX141" fmla="*/ 4635061 w 12192000"/>
              <a:gd name="connsiteY141" fmla="*/ 280682 h 4939827"/>
              <a:gd name="connsiteX142" fmla="*/ 4807427 w 12192000"/>
              <a:gd name="connsiteY142" fmla="*/ 276835 h 4939827"/>
              <a:gd name="connsiteX143" fmla="*/ 5028933 w 12192000"/>
              <a:gd name="connsiteY143" fmla="*/ 183887 h 4939827"/>
              <a:gd name="connsiteX144" fmla="*/ 5093642 w 12192000"/>
              <a:gd name="connsiteY144" fmla="*/ 177214 h 4939827"/>
              <a:gd name="connsiteX145" fmla="*/ 5102642 w 12192000"/>
              <a:gd name="connsiteY145" fmla="*/ 186816 h 4939827"/>
              <a:gd name="connsiteX146" fmla="*/ 5193590 w 12192000"/>
              <a:gd name="connsiteY146" fmla="*/ 156458 h 4939827"/>
              <a:gd name="connsiteX147" fmla="*/ 5323922 w 12192000"/>
              <a:gd name="connsiteY147" fmla="*/ 146332 h 4939827"/>
              <a:gd name="connsiteX148" fmla="*/ 5421860 w 12192000"/>
              <a:gd name="connsiteY148" fmla="*/ 167298 h 4939827"/>
              <a:gd name="connsiteX149" fmla="*/ 5476948 w 12192000"/>
              <a:gd name="connsiteY149" fmla="*/ 173249 h 4939827"/>
              <a:gd name="connsiteX150" fmla="*/ 5516842 w 12192000"/>
              <a:gd name="connsiteY150" fmla="*/ 184018 h 4939827"/>
              <a:gd name="connsiteX151" fmla="*/ 5619415 w 12192000"/>
              <a:gd name="connsiteY151" fmla="*/ 176781 h 4939827"/>
              <a:gd name="connsiteX152" fmla="*/ 5789867 w 12192000"/>
              <a:gd name="connsiteY152" fmla="*/ 150304 h 4939827"/>
              <a:gd name="connsiteX153" fmla="*/ 5825953 w 12192000"/>
              <a:gd name="connsiteY153" fmla="*/ 147907 h 4939827"/>
              <a:gd name="connsiteX154" fmla="*/ 5856168 w 12192000"/>
              <a:gd name="connsiteY154" fmla="*/ 158719 h 4939827"/>
              <a:gd name="connsiteX155" fmla="*/ 5862476 w 12192000"/>
              <a:gd name="connsiteY155" fmla="*/ 172447 h 4939827"/>
              <a:gd name="connsiteX156" fmla="*/ 5882195 w 12192000"/>
              <a:gd name="connsiteY156" fmla="*/ 173195 h 4939827"/>
              <a:gd name="connsiteX157" fmla="*/ 5887271 w 12192000"/>
              <a:gd name="connsiteY157" fmla="*/ 176084 h 4939827"/>
              <a:gd name="connsiteX158" fmla="*/ 5921577 w 12192000"/>
              <a:gd name="connsiteY158" fmla="*/ 169858 h 4939827"/>
              <a:gd name="connsiteX159" fmla="*/ 5983240 w 12192000"/>
              <a:gd name="connsiteY159" fmla="*/ 152755 h 4939827"/>
              <a:gd name="connsiteX160" fmla="*/ 6152287 w 12192000"/>
              <a:gd name="connsiteY160" fmla="*/ 116736 h 4939827"/>
              <a:gd name="connsiteX161" fmla="*/ 6415830 w 12192000"/>
              <a:gd name="connsiteY161" fmla="*/ 136006 h 4939827"/>
              <a:gd name="connsiteX162" fmla="*/ 6756965 w 12192000"/>
              <a:gd name="connsiteY162" fmla="*/ 57636 h 4939827"/>
              <a:gd name="connsiteX163" fmla="*/ 6819400 w 12192000"/>
              <a:gd name="connsiteY163" fmla="*/ 30742 h 4939827"/>
              <a:gd name="connsiteX164" fmla="*/ 6986370 w 12192000"/>
              <a:gd name="connsiteY164" fmla="*/ 12659 h 4939827"/>
              <a:gd name="connsiteX165" fmla="*/ 6989536 w 12192000"/>
              <a:gd name="connsiteY165" fmla="*/ 14528 h 4939827"/>
              <a:gd name="connsiteX166" fmla="*/ 7015933 w 12192000"/>
              <a:gd name="connsiteY166" fmla="*/ 9653 h 4939827"/>
              <a:gd name="connsiteX167" fmla="*/ 7020592 w 12192000"/>
              <a:gd name="connsiteY167" fmla="*/ 1651 h 4939827"/>
              <a:gd name="connsiteX168" fmla="*/ 7025905 w 12192000"/>
              <a:gd name="connsiteY16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103677 w 12192000"/>
              <a:gd name="connsiteY116" fmla="*/ 209527 h 4939827"/>
              <a:gd name="connsiteX117" fmla="*/ 3126759 w 12192000"/>
              <a:gd name="connsiteY117" fmla="*/ 211226 h 4939827"/>
              <a:gd name="connsiteX118" fmla="*/ 3164020 w 12192000"/>
              <a:gd name="connsiteY118" fmla="*/ 212779 h 4939827"/>
              <a:gd name="connsiteX119" fmla="*/ 3285019 w 12192000"/>
              <a:gd name="connsiteY119" fmla="*/ 220535 h 4939827"/>
              <a:gd name="connsiteX120" fmla="*/ 3365154 w 12192000"/>
              <a:gd name="connsiteY120" fmla="*/ 226416 h 4939827"/>
              <a:gd name="connsiteX121" fmla="*/ 3367507 w 12192000"/>
              <a:gd name="connsiteY121" fmla="*/ 225416 h 4939827"/>
              <a:gd name="connsiteX122" fmla="*/ 3387567 w 12192000"/>
              <a:gd name="connsiteY122" fmla="*/ 227103 h 4939827"/>
              <a:gd name="connsiteX123" fmla="*/ 3498001 w 12192000"/>
              <a:gd name="connsiteY123" fmla="*/ 231941 h 4939827"/>
              <a:gd name="connsiteX124" fmla="*/ 3561557 w 12192000"/>
              <a:gd name="connsiteY124" fmla="*/ 228095 h 4939827"/>
              <a:gd name="connsiteX125" fmla="*/ 3611920 w 12192000"/>
              <a:gd name="connsiteY125" fmla="*/ 218094 h 4939827"/>
              <a:gd name="connsiteX126" fmla="*/ 3620528 w 12192000"/>
              <a:gd name="connsiteY126" fmla="*/ 218788 h 4939827"/>
              <a:gd name="connsiteX127" fmla="*/ 3620766 w 12192000"/>
              <a:gd name="connsiteY127" fmla="*/ 218511 h 4939827"/>
              <a:gd name="connsiteX128" fmla="*/ 3629977 w 12192000"/>
              <a:gd name="connsiteY128" fmla="*/ 218664 h 4939827"/>
              <a:gd name="connsiteX129" fmla="*/ 3636217 w 12192000"/>
              <a:gd name="connsiteY129" fmla="*/ 220048 h 4939827"/>
              <a:gd name="connsiteX130" fmla="*/ 3709484 w 12192000"/>
              <a:gd name="connsiteY130" fmla="*/ 186927 h 4939827"/>
              <a:gd name="connsiteX131" fmla="*/ 3761342 w 12192000"/>
              <a:gd name="connsiteY131" fmla="*/ 177474 h 4939827"/>
              <a:gd name="connsiteX132" fmla="*/ 3799748 w 12192000"/>
              <a:gd name="connsiteY132" fmla="*/ 167154 h 4939827"/>
              <a:gd name="connsiteX133" fmla="*/ 3922756 w 12192000"/>
              <a:gd name="connsiteY133" fmla="*/ 194044 h 4939827"/>
              <a:gd name="connsiteX134" fmla="*/ 4028476 w 12192000"/>
              <a:gd name="connsiteY134" fmla="*/ 223679 h 4939827"/>
              <a:gd name="connsiteX135" fmla="*/ 4191582 w 12192000"/>
              <a:gd name="connsiteY135" fmla="*/ 238952 h 4939827"/>
              <a:gd name="connsiteX136" fmla="*/ 4251024 w 12192000"/>
              <a:gd name="connsiteY136" fmla="*/ 240874 h 4939827"/>
              <a:gd name="connsiteX137" fmla="*/ 4355275 w 12192000"/>
              <a:gd name="connsiteY137" fmla="*/ 260205 h 4939827"/>
              <a:gd name="connsiteX138" fmla="*/ 4423807 w 12192000"/>
              <a:gd name="connsiteY138" fmla="*/ 270366 h 4939827"/>
              <a:gd name="connsiteX139" fmla="*/ 4558432 w 12192000"/>
              <a:gd name="connsiteY139" fmla="*/ 269194 h 4939827"/>
              <a:gd name="connsiteX140" fmla="*/ 4635061 w 12192000"/>
              <a:gd name="connsiteY140" fmla="*/ 280682 h 4939827"/>
              <a:gd name="connsiteX141" fmla="*/ 4807427 w 12192000"/>
              <a:gd name="connsiteY141" fmla="*/ 276835 h 4939827"/>
              <a:gd name="connsiteX142" fmla="*/ 5028933 w 12192000"/>
              <a:gd name="connsiteY142" fmla="*/ 183887 h 4939827"/>
              <a:gd name="connsiteX143" fmla="*/ 5093642 w 12192000"/>
              <a:gd name="connsiteY143" fmla="*/ 177214 h 4939827"/>
              <a:gd name="connsiteX144" fmla="*/ 5102642 w 12192000"/>
              <a:gd name="connsiteY144" fmla="*/ 186816 h 4939827"/>
              <a:gd name="connsiteX145" fmla="*/ 5193590 w 12192000"/>
              <a:gd name="connsiteY145" fmla="*/ 156458 h 4939827"/>
              <a:gd name="connsiteX146" fmla="*/ 5323922 w 12192000"/>
              <a:gd name="connsiteY146" fmla="*/ 146332 h 4939827"/>
              <a:gd name="connsiteX147" fmla="*/ 5421860 w 12192000"/>
              <a:gd name="connsiteY147" fmla="*/ 167298 h 4939827"/>
              <a:gd name="connsiteX148" fmla="*/ 5476948 w 12192000"/>
              <a:gd name="connsiteY148" fmla="*/ 173249 h 4939827"/>
              <a:gd name="connsiteX149" fmla="*/ 5516842 w 12192000"/>
              <a:gd name="connsiteY149" fmla="*/ 184018 h 4939827"/>
              <a:gd name="connsiteX150" fmla="*/ 5619415 w 12192000"/>
              <a:gd name="connsiteY150" fmla="*/ 176781 h 4939827"/>
              <a:gd name="connsiteX151" fmla="*/ 5789867 w 12192000"/>
              <a:gd name="connsiteY151" fmla="*/ 150304 h 4939827"/>
              <a:gd name="connsiteX152" fmla="*/ 5825953 w 12192000"/>
              <a:gd name="connsiteY152" fmla="*/ 147907 h 4939827"/>
              <a:gd name="connsiteX153" fmla="*/ 5856168 w 12192000"/>
              <a:gd name="connsiteY153" fmla="*/ 158719 h 4939827"/>
              <a:gd name="connsiteX154" fmla="*/ 5862476 w 12192000"/>
              <a:gd name="connsiteY154" fmla="*/ 172447 h 4939827"/>
              <a:gd name="connsiteX155" fmla="*/ 5882195 w 12192000"/>
              <a:gd name="connsiteY155" fmla="*/ 173195 h 4939827"/>
              <a:gd name="connsiteX156" fmla="*/ 5887271 w 12192000"/>
              <a:gd name="connsiteY156" fmla="*/ 176084 h 4939827"/>
              <a:gd name="connsiteX157" fmla="*/ 5921577 w 12192000"/>
              <a:gd name="connsiteY157" fmla="*/ 169858 h 4939827"/>
              <a:gd name="connsiteX158" fmla="*/ 5983240 w 12192000"/>
              <a:gd name="connsiteY158" fmla="*/ 152755 h 4939827"/>
              <a:gd name="connsiteX159" fmla="*/ 6152287 w 12192000"/>
              <a:gd name="connsiteY159" fmla="*/ 116736 h 4939827"/>
              <a:gd name="connsiteX160" fmla="*/ 6415830 w 12192000"/>
              <a:gd name="connsiteY160" fmla="*/ 136006 h 4939827"/>
              <a:gd name="connsiteX161" fmla="*/ 6756965 w 12192000"/>
              <a:gd name="connsiteY161" fmla="*/ 57636 h 4939827"/>
              <a:gd name="connsiteX162" fmla="*/ 6819400 w 12192000"/>
              <a:gd name="connsiteY162" fmla="*/ 30742 h 4939827"/>
              <a:gd name="connsiteX163" fmla="*/ 6986370 w 12192000"/>
              <a:gd name="connsiteY163" fmla="*/ 12659 h 4939827"/>
              <a:gd name="connsiteX164" fmla="*/ 6989536 w 12192000"/>
              <a:gd name="connsiteY164" fmla="*/ 14528 h 4939827"/>
              <a:gd name="connsiteX165" fmla="*/ 7015933 w 12192000"/>
              <a:gd name="connsiteY165" fmla="*/ 9653 h 4939827"/>
              <a:gd name="connsiteX166" fmla="*/ 7020592 w 12192000"/>
              <a:gd name="connsiteY166" fmla="*/ 1651 h 4939827"/>
              <a:gd name="connsiteX167" fmla="*/ 7025905 w 12192000"/>
              <a:gd name="connsiteY16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30844 w 12192000"/>
              <a:gd name="connsiteY115" fmla="*/ 225861 h 4939827"/>
              <a:gd name="connsiteX116" fmla="*/ 3103677 w 12192000"/>
              <a:gd name="connsiteY116" fmla="*/ 209527 h 4939827"/>
              <a:gd name="connsiteX117" fmla="*/ 3126759 w 12192000"/>
              <a:gd name="connsiteY117" fmla="*/ 211226 h 4939827"/>
              <a:gd name="connsiteX118" fmla="*/ 3164020 w 12192000"/>
              <a:gd name="connsiteY118" fmla="*/ 212779 h 4939827"/>
              <a:gd name="connsiteX119" fmla="*/ 3285019 w 12192000"/>
              <a:gd name="connsiteY119" fmla="*/ 220535 h 4939827"/>
              <a:gd name="connsiteX120" fmla="*/ 3365154 w 12192000"/>
              <a:gd name="connsiteY120" fmla="*/ 226416 h 4939827"/>
              <a:gd name="connsiteX121" fmla="*/ 3367507 w 12192000"/>
              <a:gd name="connsiteY121" fmla="*/ 225416 h 4939827"/>
              <a:gd name="connsiteX122" fmla="*/ 3387567 w 12192000"/>
              <a:gd name="connsiteY122" fmla="*/ 227103 h 4939827"/>
              <a:gd name="connsiteX123" fmla="*/ 3498001 w 12192000"/>
              <a:gd name="connsiteY123" fmla="*/ 231941 h 4939827"/>
              <a:gd name="connsiteX124" fmla="*/ 3561557 w 12192000"/>
              <a:gd name="connsiteY124" fmla="*/ 228095 h 4939827"/>
              <a:gd name="connsiteX125" fmla="*/ 3611920 w 12192000"/>
              <a:gd name="connsiteY125" fmla="*/ 218094 h 4939827"/>
              <a:gd name="connsiteX126" fmla="*/ 3620528 w 12192000"/>
              <a:gd name="connsiteY126" fmla="*/ 218788 h 4939827"/>
              <a:gd name="connsiteX127" fmla="*/ 3620766 w 12192000"/>
              <a:gd name="connsiteY127" fmla="*/ 218511 h 4939827"/>
              <a:gd name="connsiteX128" fmla="*/ 3629977 w 12192000"/>
              <a:gd name="connsiteY128" fmla="*/ 218664 h 4939827"/>
              <a:gd name="connsiteX129" fmla="*/ 3636217 w 12192000"/>
              <a:gd name="connsiteY129" fmla="*/ 220048 h 4939827"/>
              <a:gd name="connsiteX130" fmla="*/ 3709484 w 12192000"/>
              <a:gd name="connsiteY130" fmla="*/ 186927 h 4939827"/>
              <a:gd name="connsiteX131" fmla="*/ 3761342 w 12192000"/>
              <a:gd name="connsiteY131" fmla="*/ 177474 h 4939827"/>
              <a:gd name="connsiteX132" fmla="*/ 3799748 w 12192000"/>
              <a:gd name="connsiteY132" fmla="*/ 167154 h 4939827"/>
              <a:gd name="connsiteX133" fmla="*/ 3922756 w 12192000"/>
              <a:gd name="connsiteY133" fmla="*/ 194044 h 4939827"/>
              <a:gd name="connsiteX134" fmla="*/ 4028476 w 12192000"/>
              <a:gd name="connsiteY134" fmla="*/ 223679 h 4939827"/>
              <a:gd name="connsiteX135" fmla="*/ 4191582 w 12192000"/>
              <a:gd name="connsiteY135" fmla="*/ 238952 h 4939827"/>
              <a:gd name="connsiteX136" fmla="*/ 4251024 w 12192000"/>
              <a:gd name="connsiteY136" fmla="*/ 240874 h 4939827"/>
              <a:gd name="connsiteX137" fmla="*/ 4355275 w 12192000"/>
              <a:gd name="connsiteY137" fmla="*/ 260205 h 4939827"/>
              <a:gd name="connsiteX138" fmla="*/ 4423807 w 12192000"/>
              <a:gd name="connsiteY138" fmla="*/ 270366 h 4939827"/>
              <a:gd name="connsiteX139" fmla="*/ 4558432 w 12192000"/>
              <a:gd name="connsiteY139" fmla="*/ 269194 h 4939827"/>
              <a:gd name="connsiteX140" fmla="*/ 4635061 w 12192000"/>
              <a:gd name="connsiteY140" fmla="*/ 280682 h 4939827"/>
              <a:gd name="connsiteX141" fmla="*/ 4807427 w 12192000"/>
              <a:gd name="connsiteY141" fmla="*/ 276835 h 4939827"/>
              <a:gd name="connsiteX142" fmla="*/ 5028933 w 12192000"/>
              <a:gd name="connsiteY142" fmla="*/ 183887 h 4939827"/>
              <a:gd name="connsiteX143" fmla="*/ 5093642 w 12192000"/>
              <a:gd name="connsiteY143" fmla="*/ 177214 h 4939827"/>
              <a:gd name="connsiteX144" fmla="*/ 5102642 w 12192000"/>
              <a:gd name="connsiteY144" fmla="*/ 186816 h 4939827"/>
              <a:gd name="connsiteX145" fmla="*/ 5193590 w 12192000"/>
              <a:gd name="connsiteY145" fmla="*/ 156458 h 4939827"/>
              <a:gd name="connsiteX146" fmla="*/ 5323922 w 12192000"/>
              <a:gd name="connsiteY146" fmla="*/ 146332 h 4939827"/>
              <a:gd name="connsiteX147" fmla="*/ 5421860 w 12192000"/>
              <a:gd name="connsiteY147" fmla="*/ 167298 h 4939827"/>
              <a:gd name="connsiteX148" fmla="*/ 5476948 w 12192000"/>
              <a:gd name="connsiteY148" fmla="*/ 173249 h 4939827"/>
              <a:gd name="connsiteX149" fmla="*/ 5516842 w 12192000"/>
              <a:gd name="connsiteY149" fmla="*/ 184018 h 4939827"/>
              <a:gd name="connsiteX150" fmla="*/ 5619415 w 12192000"/>
              <a:gd name="connsiteY150" fmla="*/ 176781 h 4939827"/>
              <a:gd name="connsiteX151" fmla="*/ 5789867 w 12192000"/>
              <a:gd name="connsiteY151" fmla="*/ 150304 h 4939827"/>
              <a:gd name="connsiteX152" fmla="*/ 5825953 w 12192000"/>
              <a:gd name="connsiteY152" fmla="*/ 147907 h 4939827"/>
              <a:gd name="connsiteX153" fmla="*/ 5856168 w 12192000"/>
              <a:gd name="connsiteY153" fmla="*/ 158719 h 4939827"/>
              <a:gd name="connsiteX154" fmla="*/ 5862476 w 12192000"/>
              <a:gd name="connsiteY154" fmla="*/ 172447 h 4939827"/>
              <a:gd name="connsiteX155" fmla="*/ 5882195 w 12192000"/>
              <a:gd name="connsiteY155" fmla="*/ 173195 h 4939827"/>
              <a:gd name="connsiteX156" fmla="*/ 5887271 w 12192000"/>
              <a:gd name="connsiteY156" fmla="*/ 176084 h 4939827"/>
              <a:gd name="connsiteX157" fmla="*/ 5921577 w 12192000"/>
              <a:gd name="connsiteY157" fmla="*/ 169858 h 4939827"/>
              <a:gd name="connsiteX158" fmla="*/ 5983240 w 12192000"/>
              <a:gd name="connsiteY158" fmla="*/ 152755 h 4939827"/>
              <a:gd name="connsiteX159" fmla="*/ 6152287 w 12192000"/>
              <a:gd name="connsiteY159" fmla="*/ 116736 h 4939827"/>
              <a:gd name="connsiteX160" fmla="*/ 6415830 w 12192000"/>
              <a:gd name="connsiteY160" fmla="*/ 136006 h 4939827"/>
              <a:gd name="connsiteX161" fmla="*/ 6756965 w 12192000"/>
              <a:gd name="connsiteY161" fmla="*/ 57636 h 4939827"/>
              <a:gd name="connsiteX162" fmla="*/ 6819400 w 12192000"/>
              <a:gd name="connsiteY162" fmla="*/ 30742 h 4939827"/>
              <a:gd name="connsiteX163" fmla="*/ 6986370 w 12192000"/>
              <a:gd name="connsiteY163" fmla="*/ 12659 h 4939827"/>
              <a:gd name="connsiteX164" fmla="*/ 6989536 w 12192000"/>
              <a:gd name="connsiteY164" fmla="*/ 14528 h 4939827"/>
              <a:gd name="connsiteX165" fmla="*/ 7015933 w 12192000"/>
              <a:gd name="connsiteY165" fmla="*/ 9653 h 4939827"/>
              <a:gd name="connsiteX166" fmla="*/ 7020592 w 12192000"/>
              <a:gd name="connsiteY166" fmla="*/ 1651 h 4939827"/>
              <a:gd name="connsiteX167" fmla="*/ 7025905 w 12192000"/>
              <a:gd name="connsiteY16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3030844 w 12192000"/>
              <a:gd name="connsiteY114" fmla="*/ 225861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87089 w 12192000"/>
              <a:gd name="connsiteY55" fmla="*/ 303891 h 4939827"/>
              <a:gd name="connsiteX56" fmla="*/ 9371484 w 12192000"/>
              <a:gd name="connsiteY56" fmla="*/ 329634 h 4939827"/>
              <a:gd name="connsiteX57" fmla="*/ 9404829 w 12192000"/>
              <a:gd name="connsiteY57" fmla="*/ 339038 h 4939827"/>
              <a:gd name="connsiteX58" fmla="*/ 9427021 w 12192000"/>
              <a:gd name="connsiteY58" fmla="*/ 358784 h 4939827"/>
              <a:gd name="connsiteX59" fmla="*/ 9670844 w 12192000"/>
              <a:gd name="connsiteY59" fmla="*/ 405128 h 4939827"/>
              <a:gd name="connsiteX60" fmla="*/ 9816083 w 12192000"/>
              <a:gd name="connsiteY60" fmla="*/ 416573 h 4939827"/>
              <a:gd name="connsiteX61" fmla="*/ 9936741 w 12192000"/>
              <a:gd name="connsiteY61" fmla="*/ 437044 h 4939827"/>
              <a:gd name="connsiteX62" fmla="*/ 10050093 w 12192000"/>
              <a:gd name="connsiteY62" fmla="*/ 443783 h 4939827"/>
              <a:gd name="connsiteX63" fmla="*/ 10130090 w 12192000"/>
              <a:gd name="connsiteY63" fmla="*/ 459520 h 4939827"/>
              <a:gd name="connsiteX64" fmla="*/ 10173456 w 12192000"/>
              <a:gd name="connsiteY64" fmla="*/ 457749 h 4939827"/>
              <a:gd name="connsiteX65" fmla="*/ 10218232 w 12192000"/>
              <a:gd name="connsiteY65" fmla="*/ 459820 h 4939827"/>
              <a:gd name="connsiteX66" fmla="*/ 10354176 w 12192000"/>
              <a:gd name="connsiteY66" fmla="*/ 471377 h 4939827"/>
              <a:gd name="connsiteX67" fmla="*/ 10430681 w 12192000"/>
              <a:gd name="connsiteY67" fmla="*/ 481226 h 4939827"/>
              <a:gd name="connsiteX68" fmla="*/ 10478169 w 12192000"/>
              <a:gd name="connsiteY68" fmla="*/ 481774 h 4939827"/>
              <a:gd name="connsiteX69" fmla="*/ 10540907 w 12192000"/>
              <a:gd name="connsiteY69" fmla="*/ 485607 h 4939827"/>
              <a:gd name="connsiteX70" fmla="*/ 10614941 w 12192000"/>
              <a:gd name="connsiteY70" fmla="*/ 487592 h 4939827"/>
              <a:gd name="connsiteX71" fmla="*/ 10674098 w 12192000"/>
              <a:gd name="connsiteY71" fmla="*/ 521656 h 4939827"/>
              <a:gd name="connsiteX72" fmla="*/ 10874834 w 12192000"/>
              <a:gd name="connsiteY72" fmla="*/ 574867 h 4939827"/>
              <a:gd name="connsiteX73" fmla="*/ 10944981 w 12192000"/>
              <a:gd name="connsiteY73" fmla="*/ 615042 h 4939827"/>
              <a:gd name="connsiteX74" fmla="*/ 11006376 w 12192000"/>
              <a:gd name="connsiteY74" fmla="*/ 645957 h 4939827"/>
              <a:gd name="connsiteX75" fmla="*/ 11076308 w 12192000"/>
              <a:gd name="connsiteY75" fmla="*/ 675698 h 4939827"/>
              <a:gd name="connsiteX76" fmla="*/ 11148789 w 12192000"/>
              <a:gd name="connsiteY76" fmla="*/ 685041 h 4939827"/>
              <a:gd name="connsiteX77" fmla="*/ 11249129 w 12192000"/>
              <a:gd name="connsiteY77" fmla="*/ 684218 h 4939827"/>
              <a:gd name="connsiteX78" fmla="*/ 11299915 w 12192000"/>
              <a:gd name="connsiteY78" fmla="*/ 692177 h 4939827"/>
              <a:gd name="connsiteX79" fmla="*/ 11386973 w 12192000"/>
              <a:gd name="connsiteY79" fmla="*/ 708209 h 4939827"/>
              <a:gd name="connsiteX80" fmla="*/ 11500105 w 12192000"/>
              <a:gd name="connsiteY80" fmla="*/ 735014 h 4939827"/>
              <a:gd name="connsiteX81" fmla="*/ 11621735 w 12192000"/>
              <a:gd name="connsiteY81" fmla="*/ 789584 h 4939827"/>
              <a:gd name="connsiteX82" fmla="*/ 11691200 w 12192000"/>
              <a:gd name="connsiteY82" fmla="*/ 867902 h 4939827"/>
              <a:gd name="connsiteX83" fmla="*/ 11819427 w 12192000"/>
              <a:gd name="connsiteY83" fmla="*/ 911634 h 4939827"/>
              <a:gd name="connsiteX84" fmla="*/ 11969720 w 12192000"/>
              <a:gd name="connsiteY84" fmla="*/ 964737 h 4939827"/>
              <a:gd name="connsiteX85" fmla="*/ 12055766 w 12192000"/>
              <a:gd name="connsiteY85" fmla="*/ 991268 h 4939827"/>
              <a:gd name="connsiteX86" fmla="*/ 12171539 w 12192000"/>
              <a:gd name="connsiteY86" fmla="*/ 995427 h 4939827"/>
              <a:gd name="connsiteX87" fmla="*/ 12187831 w 12192000"/>
              <a:gd name="connsiteY87" fmla="*/ 996580 h 4939827"/>
              <a:gd name="connsiteX88" fmla="*/ 12192000 w 12192000"/>
              <a:gd name="connsiteY88" fmla="*/ 996726 h 4939827"/>
              <a:gd name="connsiteX89" fmla="*/ 12192000 w 12192000"/>
              <a:gd name="connsiteY89" fmla="*/ 4939827 h 4939827"/>
              <a:gd name="connsiteX90" fmla="*/ 0 w 12192000"/>
              <a:gd name="connsiteY90" fmla="*/ 4939827 h 4939827"/>
              <a:gd name="connsiteX91" fmla="*/ 0 w 12192000"/>
              <a:gd name="connsiteY91" fmla="*/ 512043 h 4939827"/>
              <a:gd name="connsiteX92" fmla="*/ 7381 w 12192000"/>
              <a:gd name="connsiteY92" fmla="*/ 512580 h 4939827"/>
              <a:gd name="connsiteX93" fmla="*/ 100029 w 12192000"/>
              <a:gd name="connsiteY93" fmla="*/ 504758 h 4939827"/>
              <a:gd name="connsiteX94" fmla="*/ 155244 w 12192000"/>
              <a:gd name="connsiteY94" fmla="*/ 525130 h 4939827"/>
              <a:gd name="connsiteX95" fmla="*/ 254366 w 12192000"/>
              <a:gd name="connsiteY95" fmla="*/ 534449 h 4939827"/>
              <a:gd name="connsiteX96" fmla="*/ 447292 w 12192000"/>
              <a:gd name="connsiteY96" fmla="*/ 542725 h 4939827"/>
              <a:gd name="connsiteX97" fmla="*/ 628105 w 12192000"/>
              <a:gd name="connsiteY97" fmla="*/ 547853 h 4939827"/>
              <a:gd name="connsiteX98" fmla="*/ 783146 w 12192000"/>
              <a:gd name="connsiteY98" fmla="*/ 591799 h 4939827"/>
              <a:gd name="connsiteX99" fmla="*/ 1043676 w 12192000"/>
              <a:gd name="connsiteY99" fmla="*/ 591887 h 4939827"/>
              <a:gd name="connsiteX100" fmla="*/ 1281816 w 12192000"/>
              <a:gd name="connsiteY100" fmla="*/ 520946 h 4939827"/>
              <a:gd name="connsiteX101" fmla="*/ 1486347 w 12192000"/>
              <a:gd name="connsiteY101" fmla="*/ 487310 h 4939827"/>
              <a:gd name="connsiteX102" fmla="*/ 1568079 w 12192000"/>
              <a:gd name="connsiteY102" fmla="*/ 462531 h 4939827"/>
              <a:gd name="connsiteX103" fmla="*/ 1622516 w 12192000"/>
              <a:gd name="connsiteY103" fmla="*/ 466058 h 4939827"/>
              <a:gd name="connsiteX104" fmla="*/ 1655457 w 12192000"/>
              <a:gd name="connsiteY104" fmla="*/ 465359 h 4939827"/>
              <a:gd name="connsiteX105" fmla="*/ 1717454 w 12192000"/>
              <a:gd name="connsiteY105" fmla="*/ 417203 h 4939827"/>
              <a:gd name="connsiteX106" fmla="*/ 1913794 w 12192000"/>
              <a:gd name="connsiteY106" fmla="*/ 365255 h 4939827"/>
              <a:gd name="connsiteX107" fmla="*/ 2129762 w 12192000"/>
              <a:gd name="connsiteY107" fmla="*/ 367832 h 4939827"/>
              <a:gd name="connsiteX108" fmla="*/ 2376970 w 12192000"/>
              <a:gd name="connsiteY108" fmla="*/ 350129 h 4939827"/>
              <a:gd name="connsiteX109" fmla="*/ 2480155 w 12192000"/>
              <a:gd name="connsiteY109" fmla="*/ 359227 h 4939827"/>
              <a:gd name="connsiteX110" fmla="*/ 2586782 w 12192000"/>
              <a:gd name="connsiteY110" fmla="*/ 339352 h 4939827"/>
              <a:gd name="connsiteX111" fmla="*/ 2679617 w 12192000"/>
              <a:gd name="connsiteY111" fmla="*/ 305383 h 4939827"/>
              <a:gd name="connsiteX112" fmla="*/ 2788947 w 12192000"/>
              <a:gd name="connsiteY112" fmla="*/ 250375 h 4939827"/>
              <a:gd name="connsiteX113" fmla="*/ 2965530 w 12192000"/>
              <a:gd name="connsiteY113" fmla="*/ 245958 h 4939827"/>
              <a:gd name="connsiteX114" fmla="*/ 3103677 w 12192000"/>
              <a:gd name="connsiteY114" fmla="*/ 209527 h 4939827"/>
              <a:gd name="connsiteX115" fmla="*/ 3126759 w 12192000"/>
              <a:gd name="connsiteY115" fmla="*/ 211226 h 4939827"/>
              <a:gd name="connsiteX116" fmla="*/ 3164020 w 12192000"/>
              <a:gd name="connsiteY116" fmla="*/ 212779 h 4939827"/>
              <a:gd name="connsiteX117" fmla="*/ 3285019 w 12192000"/>
              <a:gd name="connsiteY117" fmla="*/ 220535 h 4939827"/>
              <a:gd name="connsiteX118" fmla="*/ 3365154 w 12192000"/>
              <a:gd name="connsiteY118" fmla="*/ 226416 h 4939827"/>
              <a:gd name="connsiteX119" fmla="*/ 3367507 w 12192000"/>
              <a:gd name="connsiteY119" fmla="*/ 225416 h 4939827"/>
              <a:gd name="connsiteX120" fmla="*/ 3387567 w 12192000"/>
              <a:gd name="connsiteY120" fmla="*/ 227103 h 4939827"/>
              <a:gd name="connsiteX121" fmla="*/ 3498001 w 12192000"/>
              <a:gd name="connsiteY121" fmla="*/ 231941 h 4939827"/>
              <a:gd name="connsiteX122" fmla="*/ 3561557 w 12192000"/>
              <a:gd name="connsiteY122" fmla="*/ 228095 h 4939827"/>
              <a:gd name="connsiteX123" fmla="*/ 3611920 w 12192000"/>
              <a:gd name="connsiteY123" fmla="*/ 218094 h 4939827"/>
              <a:gd name="connsiteX124" fmla="*/ 3620528 w 12192000"/>
              <a:gd name="connsiteY124" fmla="*/ 218788 h 4939827"/>
              <a:gd name="connsiteX125" fmla="*/ 3620766 w 12192000"/>
              <a:gd name="connsiteY125" fmla="*/ 218511 h 4939827"/>
              <a:gd name="connsiteX126" fmla="*/ 3629977 w 12192000"/>
              <a:gd name="connsiteY126" fmla="*/ 218664 h 4939827"/>
              <a:gd name="connsiteX127" fmla="*/ 3636217 w 12192000"/>
              <a:gd name="connsiteY127" fmla="*/ 220048 h 4939827"/>
              <a:gd name="connsiteX128" fmla="*/ 3709484 w 12192000"/>
              <a:gd name="connsiteY128" fmla="*/ 186927 h 4939827"/>
              <a:gd name="connsiteX129" fmla="*/ 3761342 w 12192000"/>
              <a:gd name="connsiteY129" fmla="*/ 177474 h 4939827"/>
              <a:gd name="connsiteX130" fmla="*/ 3799748 w 12192000"/>
              <a:gd name="connsiteY130" fmla="*/ 167154 h 4939827"/>
              <a:gd name="connsiteX131" fmla="*/ 3922756 w 12192000"/>
              <a:gd name="connsiteY131" fmla="*/ 194044 h 4939827"/>
              <a:gd name="connsiteX132" fmla="*/ 4028476 w 12192000"/>
              <a:gd name="connsiteY132" fmla="*/ 223679 h 4939827"/>
              <a:gd name="connsiteX133" fmla="*/ 4191582 w 12192000"/>
              <a:gd name="connsiteY133" fmla="*/ 238952 h 4939827"/>
              <a:gd name="connsiteX134" fmla="*/ 4251024 w 12192000"/>
              <a:gd name="connsiteY134" fmla="*/ 240874 h 4939827"/>
              <a:gd name="connsiteX135" fmla="*/ 4355275 w 12192000"/>
              <a:gd name="connsiteY135" fmla="*/ 260205 h 4939827"/>
              <a:gd name="connsiteX136" fmla="*/ 4423807 w 12192000"/>
              <a:gd name="connsiteY136" fmla="*/ 270366 h 4939827"/>
              <a:gd name="connsiteX137" fmla="*/ 4558432 w 12192000"/>
              <a:gd name="connsiteY137" fmla="*/ 269194 h 4939827"/>
              <a:gd name="connsiteX138" fmla="*/ 4635061 w 12192000"/>
              <a:gd name="connsiteY138" fmla="*/ 280682 h 4939827"/>
              <a:gd name="connsiteX139" fmla="*/ 4807427 w 12192000"/>
              <a:gd name="connsiteY139" fmla="*/ 276835 h 4939827"/>
              <a:gd name="connsiteX140" fmla="*/ 5028933 w 12192000"/>
              <a:gd name="connsiteY140" fmla="*/ 183887 h 4939827"/>
              <a:gd name="connsiteX141" fmla="*/ 5093642 w 12192000"/>
              <a:gd name="connsiteY141" fmla="*/ 177214 h 4939827"/>
              <a:gd name="connsiteX142" fmla="*/ 5102642 w 12192000"/>
              <a:gd name="connsiteY142" fmla="*/ 186816 h 4939827"/>
              <a:gd name="connsiteX143" fmla="*/ 5193590 w 12192000"/>
              <a:gd name="connsiteY143" fmla="*/ 156458 h 4939827"/>
              <a:gd name="connsiteX144" fmla="*/ 5323922 w 12192000"/>
              <a:gd name="connsiteY144" fmla="*/ 146332 h 4939827"/>
              <a:gd name="connsiteX145" fmla="*/ 5421860 w 12192000"/>
              <a:gd name="connsiteY145" fmla="*/ 167298 h 4939827"/>
              <a:gd name="connsiteX146" fmla="*/ 5476948 w 12192000"/>
              <a:gd name="connsiteY146" fmla="*/ 173249 h 4939827"/>
              <a:gd name="connsiteX147" fmla="*/ 5516842 w 12192000"/>
              <a:gd name="connsiteY147" fmla="*/ 184018 h 4939827"/>
              <a:gd name="connsiteX148" fmla="*/ 5619415 w 12192000"/>
              <a:gd name="connsiteY148" fmla="*/ 176781 h 4939827"/>
              <a:gd name="connsiteX149" fmla="*/ 5789867 w 12192000"/>
              <a:gd name="connsiteY149" fmla="*/ 150304 h 4939827"/>
              <a:gd name="connsiteX150" fmla="*/ 5825953 w 12192000"/>
              <a:gd name="connsiteY150" fmla="*/ 147907 h 4939827"/>
              <a:gd name="connsiteX151" fmla="*/ 5856168 w 12192000"/>
              <a:gd name="connsiteY151" fmla="*/ 158719 h 4939827"/>
              <a:gd name="connsiteX152" fmla="*/ 5862476 w 12192000"/>
              <a:gd name="connsiteY152" fmla="*/ 172447 h 4939827"/>
              <a:gd name="connsiteX153" fmla="*/ 5882195 w 12192000"/>
              <a:gd name="connsiteY153" fmla="*/ 173195 h 4939827"/>
              <a:gd name="connsiteX154" fmla="*/ 5887271 w 12192000"/>
              <a:gd name="connsiteY154" fmla="*/ 176084 h 4939827"/>
              <a:gd name="connsiteX155" fmla="*/ 5921577 w 12192000"/>
              <a:gd name="connsiteY155" fmla="*/ 169858 h 4939827"/>
              <a:gd name="connsiteX156" fmla="*/ 5983240 w 12192000"/>
              <a:gd name="connsiteY156" fmla="*/ 152755 h 4939827"/>
              <a:gd name="connsiteX157" fmla="*/ 6152287 w 12192000"/>
              <a:gd name="connsiteY157" fmla="*/ 116736 h 4939827"/>
              <a:gd name="connsiteX158" fmla="*/ 6415830 w 12192000"/>
              <a:gd name="connsiteY158" fmla="*/ 136006 h 4939827"/>
              <a:gd name="connsiteX159" fmla="*/ 6756965 w 12192000"/>
              <a:gd name="connsiteY159" fmla="*/ 57636 h 4939827"/>
              <a:gd name="connsiteX160" fmla="*/ 6819400 w 12192000"/>
              <a:gd name="connsiteY160" fmla="*/ 30742 h 4939827"/>
              <a:gd name="connsiteX161" fmla="*/ 6986370 w 12192000"/>
              <a:gd name="connsiteY161" fmla="*/ 12659 h 4939827"/>
              <a:gd name="connsiteX162" fmla="*/ 6989536 w 12192000"/>
              <a:gd name="connsiteY162" fmla="*/ 14528 h 4939827"/>
              <a:gd name="connsiteX163" fmla="*/ 7015933 w 12192000"/>
              <a:gd name="connsiteY163" fmla="*/ 9653 h 4939827"/>
              <a:gd name="connsiteX164" fmla="*/ 7020592 w 12192000"/>
              <a:gd name="connsiteY164" fmla="*/ 1651 h 4939827"/>
              <a:gd name="connsiteX165" fmla="*/ 7025905 w 12192000"/>
              <a:gd name="connsiteY165"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371484 w 12192000"/>
              <a:gd name="connsiteY55" fmla="*/ 329634 h 4939827"/>
              <a:gd name="connsiteX56" fmla="*/ 9404829 w 12192000"/>
              <a:gd name="connsiteY56" fmla="*/ 339038 h 4939827"/>
              <a:gd name="connsiteX57" fmla="*/ 9427021 w 12192000"/>
              <a:gd name="connsiteY57" fmla="*/ 358784 h 4939827"/>
              <a:gd name="connsiteX58" fmla="*/ 9670844 w 12192000"/>
              <a:gd name="connsiteY58" fmla="*/ 405128 h 4939827"/>
              <a:gd name="connsiteX59" fmla="*/ 9816083 w 12192000"/>
              <a:gd name="connsiteY59" fmla="*/ 416573 h 4939827"/>
              <a:gd name="connsiteX60" fmla="*/ 9936741 w 12192000"/>
              <a:gd name="connsiteY60" fmla="*/ 437044 h 4939827"/>
              <a:gd name="connsiteX61" fmla="*/ 10050093 w 12192000"/>
              <a:gd name="connsiteY61" fmla="*/ 443783 h 4939827"/>
              <a:gd name="connsiteX62" fmla="*/ 10130090 w 12192000"/>
              <a:gd name="connsiteY62" fmla="*/ 459520 h 4939827"/>
              <a:gd name="connsiteX63" fmla="*/ 10173456 w 12192000"/>
              <a:gd name="connsiteY63" fmla="*/ 457749 h 4939827"/>
              <a:gd name="connsiteX64" fmla="*/ 10218232 w 12192000"/>
              <a:gd name="connsiteY64" fmla="*/ 459820 h 4939827"/>
              <a:gd name="connsiteX65" fmla="*/ 10354176 w 12192000"/>
              <a:gd name="connsiteY65" fmla="*/ 471377 h 4939827"/>
              <a:gd name="connsiteX66" fmla="*/ 10430681 w 12192000"/>
              <a:gd name="connsiteY66" fmla="*/ 481226 h 4939827"/>
              <a:gd name="connsiteX67" fmla="*/ 10478169 w 12192000"/>
              <a:gd name="connsiteY67" fmla="*/ 481774 h 4939827"/>
              <a:gd name="connsiteX68" fmla="*/ 10540907 w 12192000"/>
              <a:gd name="connsiteY68" fmla="*/ 485607 h 4939827"/>
              <a:gd name="connsiteX69" fmla="*/ 10614941 w 12192000"/>
              <a:gd name="connsiteY69" fmla="*/ 487592 h 4939827"/>
              <a:gd name="connsiteX70" fmla="*/ 10674098 w 12192000"/>
              <a:gd name="connsiteY70" fmla="*/ 521656 h 4939827"/>
              <a:gd name="connsiteX71" fmla="*/ 10874834 w 12192000"/>
              <a:gd name="connsiteY71" fmla="*/ 574867 h 4939827"/>
              <a:gd name="connsiteX72" fmla="*/ 10944981 w 12192000"/>
              <a:gd name="connsiteY72" fmla="*/ 615042 h 4939827"/>
              <a:gd name="connsiteX73" fmla="*/ 11006376 w 12192000"/>
              <a:gd name="connsiteY73" fmla="*/ 645957 h 4939827"/>
              <a:gd name="connsiteX74" fmla="*/ 11076308 w 12192000"/>
              <a:gd name="connsiteY74" fmla="*/ 675698 h 4939827"/>
              <a:gd name="connsiteX75" fmla="*/ 11148789 w 12192000"/>
              <a:gd name="connsiteY75" fmla="*/ 685041 h 4939827"/>
              <a:gd name="connsiteX76" fmla="*/ 11249129 w 12192000"/>
              <a:gd name="connsiteY76" fmla="*/ 684218 h 4939827"/>
              <a:gd name="connsiteX77" fmla="*/ 11299915 w 12192000"/>
              <a:gd name="connsiteY77" fmla="*/ 692177 h 4939827"/>
              <a:gd name="connsiteX78" fmla="*/ 11386973 w 12192000"/>
              <a:gd name="connsiteY78" fmla="*/ 708209 h 4939827"/>
              <a:gd name="connsiteX79" fmla="*/ 11500105 w 12192000"/>
              <a:gd name="connsiteY79" fmla="*/ 735014 h 4939827"/>
              <a:gd name="connsiteX80" fmla="*/ 11621735 w 12192000"/>
              <a:gd name="connsiteY80" fmla="*/ 789584 h 4939827"/>
              <a:gd name="connsiteX81" fmla="*/ 11691200 w 12192000"/>
              <a:gd name="connsiteY81" fmla="*/ 867902 h 4939827"/>
              <a:gd name="connsiteX82" fmla="*/ 11819427 w 12192000"/>
              <a:gd name="connsiteY82" fmla="*/ 911634 h 4939827"/>
              <a:gd name="connsiteX83" fmla="*/ 11969720 w 12192000"/>
              <a:gd name="connsiteY83" fmla="*/ 964737 h 4939827"/>
              <a:gd name="connsiteX84" fmla="*/ 12055766 w 12192000"/>
              <a:gd name="connsiteY84" fmla="*/ 991268 h 4939827"/>
              <a:gd name="connsiteX85" fmla="*/ 12171539 w 12192000"/>
              <a:gd name="connsiteY85" fmla="*/ 995427 h 4939827"/>
              <a:gd name="connsiteX86" fmla="*/ 12187831 w 12192000"/>
              <a:gd name="connsiteY86" fmla="*/ 996580 h 4939827"/>
              <a:gd name="connsiteX87" fmla="*/ 12192000 w 12192000"/>
              <a:gd name="connsiteY87" fmla="*/ 996726 h 4939827"/>
              <a:gd name="connsiteX88" fmla="*/ 12192000 w 12192000"/>
              <a:gd name="connsiteY88" fmla="*/ 4939827 h 4939827"/>
              <a:gd name="connsiteX89" fmla="*/ 0 w 12192000"/>
              <a:gd name="connsiteY89" fmla="*/ 4939827 h 4939827"/>
              <a:gd name="connsiteX90" fmla="*/ 0 w 12192000"/>
              <a:gd name="connsiteY90" fmla="*/ 512043 h 4939827"/>
              <a:gd name="connsiteX91" fmla="*/ 7381 w 12192000"/>
              <a:gd name="connsiteY91" fmla="*/ 512580 h 4939827"/>
              <a:gd name="connsiteX92" fmla="*/ 100029 w 12192000"/>
              <a:gd name="connsiteY92" fmla="*/ 504758 h 4939827"/>
              <a:gd name="connsiteX93" fmla="*/ 155244 w 12192000"/>
              <a:gd name="connsiteY93" fmla="*/ 525130 h 4939827"/>
              <a:gd name="connsiteX94" fmla="*/ 254366 w 12192000"/>
              <a:gd name="connsiteY94" fmla="*/ 534449 h 4939827"/>
              <a:gd name="connsiteX95" fmla="*/ 447292 w 12192000"/>
              <a:gd name="connsiteY95" fmla="*/ 542725 h 4939827"/>
              <a:gd name="connsiteX96" fmla="*/ 628105 w 12192000"/>
              <a:gd name="connsiteY96" fmla="*/ 547853 h 4939827"/>
              <a:gd name="connsiteX97" fmla="*/ 783146 w 12192000"/>
              <a:gd name="connsiteY97" fmla="*/ 591799 h 4939827"/>
              <a:gd name="connsiteX98" fmla="*/ 1043676 w 12192000"/>
              <a:gd name="connsiteY98" fmla="*/ 591887 h 4939827"/>
              <a:gd name="connsiteX99" fmla="*/ 1281816 w 12192000"/>
              <a:gd name="connsiteY99" fmla="*/ 520946 h 4939827"/>
              <a:gd name="connsiteX100" fmla="*/ 1486347 w 12192000"/>
              <a:gd name="connsiteY100" fmla="*/ 487310 h 4939827"/>
              <a:gd name="connsiteX101" fmla="*/ 1568079 w 12192000"/>
              <a:gd name="connsiteY101" fmla="*/ 462531 h 4939827"/>
              <a:gd name="connsiteX102" fmla="*/ 1622516 w 12192000"/>
              <a:gd name="connsiteY102" fmla="*/ 466058 h 4939827"/>
              <a:gd name="connsiteX103" fmla="*/ 1655457 w 12192000"/>
              <a:gd name="connsiteY103" fmla="*/ 465359 h 4939827"/>
              <a:gd name="connsiteX104" fmla="*/ 1717454 w 12192000"/>
              <a:gd name="connsiteY104" fmla="*/ 417203 h 4939827"/>
              <a:gd name="connsiteX105" fmla="*/ 1913794 w 12192000"/>
              <a:gd name="connsiteY105" fmla="*/ 365255 h 4939827"/>
              <a:gd name="connsiteX106" fmla="*/ 2129762 w 12192000"/>
              <a:gd name="connsiteY106" fmla="*/ 367832 h 4939827"/>
              <a:gd name="connsiteX107" fmla="*/ 2376970 w 12192000"/>
              <a:gd name="connsiteY107" fmla="*/ 350129 h 4939827"/>
              <a:gd name="connsiteX108" fmla="*/ 2480155 w 12192000"/>
              <a:gd name="connsiteY108" fmla="*/ 359227 h 4939827"/>
              <a:gd name="connsiteX109" fmla="*/ 2586782 w 12192000"/>
              <a:gd name="connsiteY109" fmla="*/ 339352 h 4939827"/>
              <a:gd name="connsiteX110" fmla="*/ 2679617 w 12192000"/>
              <a:gd name="connsiteY110" fmla="*/ 305383 h 4939827"/>
              <a:gd name="connsiteX111" fmla="*/ 2788947 w 12192000"/>
              <a:gd name="connsiteY111" fmla="*/ 250375 h 4939827"/>
              <a:gd name="connsiteX112" fmla="*/ 2965530 w 12192000"/>
              <a:gd name="connsiteY112" fmla="*/ 245958 h 4939827"/>
              <a:gd name="connsiteX113" fmla="*/ 3103677 w 12192000"/>
              <a:gd name="connsiteY113" fmla="*/ 209527 h 4939827"/>
              <a:gd name="connsiteX114" fmla="*/ 3126759 w 12192000"/>
              <a:gd name="connsiteY114" fmla="*/ 211226 h 4939827"/>
              <a:gd name="connsiteX115" fmla="*/ 3164020 w 12192000"/>
              <a:gd name="connsiteY115" fmla="*/ 212779 h 4939827"/>
              <a:gd name="connsiteX116" fmla="*/ 3285019 w 12192000"/>
              <a:gd name="connsiteY116" fmla="*/ 220535 h 4939827"/>
              <a:gd name="connsiteX117" fmla="*/ 3365154 w 12192000"/>
              <a:gd name="connsiteY117" fmla="*/ 226416 h 4939827"/>
              <a:gd name="connsiteX118" fmla="*/ 3367507 w 12192000"/>
              <a:gd name="connsiteY118" fmla="*/ 225416 h 4939827"/>
              <a:gd name="connsiteX119" fmla="*/ 3387567 w 12192000"/>
              <a:gd name="connsiteY119" fmla="*/ 227103 h 4939827"/>
              <a:gd name="connsiteX120" fmla="*/ 3498001 w 12192000"/>
              <a:gd name="connsiteY120" fmla="*/ 231941 h 4939827"/>
              <a:gd name="connsiteX121" fmla="*/ 3561557 w 12192000"/>
              <a:gd name="connsiteY121" fmla="*/ 228095 h 4939827"/>
              <a:gd name="connsiteX122" fmla="*/ 3611920 w 12192000"/>
              <a:gd name="connsiteY122" fmla="*/ 218094 h 4939827"/>
              <a:gd name="connsiteX123" fmla="*/ 3620528 w 12192000"/>
              <a:gd name="connsiteY123" fmla="*/ 218788 h 4939827"/>
              <a:gd name="connsiteX124" fmla="*/ 3620766 w 12192000"/>
              <a:gd name="connsiteY124" fmla="*/ 218511 h 4939827"/>
              <a:gd name="connsiteX125" fmla="*/ 3629977 w 12192000"/>
              <a:gd name="connsiteY125" fmla="*/ 218664 h 4939827"/>
              <a:gd name="connsiteX126" fmla="*/ 3636217 w 12192000"/>
              <a:gd name="connsiteY126" fmla="*/ 220048 h 4939827"/>
              <a:gd name="connsiteX127" fmla="*/ 3709484 w 12192000"/>
              <a:gd name="connsiteY127" fmla="*/ 186927 h 4939827"/>
              <a:gd name="connsiteX128" fmla="*/ 3761342 w 12192000"/>
              <a:gd name="connsiteY128" fmla="*/ 177474 h 4939827"/>
              <a:gd name="connsiteX129" fmla="*/ 3799748 w 12192000"/>
              <a:gd name="connsiteY129" fmla="*/ 167154 h 4939827"/>
              <a:gd name="connsiteX130" fmla="*/ 3922756 w 12192000"/>
              <a:gd name="connsiteY130" fmla="*/ 194044 h 4939827"/>
              <a:gd name="connsiteX131" fmla="*/ 4028476 w 12192000"/>
              <a:gd name="connsiteY131" fmla="*/ 223679 h 4939827"/>
              <a:gd name="connsiteX132" fmla="*/ 4191582 w 12192000"/>
              <a:gd name="connsiteY132" fmla="*/ 238952 h 4939827"/>
              <a:gd name="connsiteX133" fmla="*/ 4251024 w 12192000"/>
              <a:gd name="connsiteY133" fmla="*/ 240874 h 4939827"/>
              <a:gd name="connsiteX134" fmla="*/ 4355275 w 12192000"/>
              <a:gd name="connsiteY134" fmla="*/ 260205 h 4939827"/>
              <a:gd name="connsiteX135" fmla="*/ 4423807 w 12192000"/>
              <a:gd name="connsiteY135" fmla="*/ 270366 h 4939827"/>
              <a:gd name="connsiteX136" fmla="*/ 4558432 w 12192000"/>
              <a:gd name="connsiteY136" fmla="*/ 269194 h 4939827"/>
              <a:gd name="connsiteX137" fmla="*/ 4635061 w 12192000"/>
              <a:gd name="connsiteY137" fmla="*/ 280682 h 4939827"/>
              <a:gd name="connsiteX138" fmla="*/ 4807427 w 12192000"/>
              <a:gd name="connsiteY138" fmla="*/ 276835 h 4939827"/>
              <a:gd name="connsiteX139" fmla="*/ 5028933 w 12192000"/>
              <a:gd name="connsiteY139" fmla="*/ 183887 h 4939827"/>
              <a:gd name="connsiteX140" fmla="*/ 5093642 w 12192000"/>
              <a:gd name="connsiteY140" fmla="*/ 177214 h 4939827"/>
              <a:gd name="connsiteX141" fmla="*/ 5102642 w 12192000"/>
              <a:gd name="connsiteY141" fmla="*/ 186816 h 4939827"/>
              <a:gd name="connsiteX142" fmla="*/ 5193590 w 12192000"/>
              <a:gd name="connsiteY142" fmla="*/ 156458 h 4939827"/>
              <a:gd name="connsiteX143" fmla="*/ 5323922 w 12192000"/>
              <a:gd name="connsiteY143" fmla="*/ 146332 h 4939827"/>
              <a:gd name="connsiteX144" fmla="*/ 5421860 w 12192000"/>
              <a:gd name="connsiteY144" fmla="*/ 167298 h 4939827"/>
              <a:gd name="connsiteX145" fmla="*/ 5476948 w 12192000"/>
              <a:gd name="connsiteY145" fmla="*/ 173249 h 4939827"/>
              <a:gd name="connsiteX146" fmla="*/ 5516842 w 12192000"/>
              <a:gd name="connsiteY146" fmla="*/ 184018 h 4939827"/>
              <a:gd name="connsiteX147" fmla="*/ 5619415 w 12192000"/>
              <a:gd name="connsiteY147" fmla="*/ 176781 h 4939827"/>
              <a:gd name="connsiteX148" fmla="*/ 5789867 w 12192000"/>
              <a:gd name="connsiteY148" fmla="*/ 150304 h 4939827"/>
              <a:gd name="connsiteX149" fmla="*/ 5825953 w 12192000"/>
              <a:gd name="connsiteY149" fmla="*/ 147907 h 4939827"/>
              <a:gd name="connsiteX150" fmla="*/ 5856168 w 12192000"/>
              <a:gd name="connsiteY150" fmla="*/ 158719 h 4939827"/>
              <a:gd name="connsiteX151" fmla="*/ 5862476 w 12192000"/>
              <a:gd name="connsiteY151" fmla="*/ 172447 h 4939827"/>
              <a:gd name="connsiteX152" fmla="*/ 5882195 w 12192000"/>
              <a:gd name="connsiteY152" fmla="*/ 173195 h 4939827"/>
              <a:gd name="connsiteX153" fmla="*/ 5887271 w 12192000"/>
              <a:gd name="connsiteY153" fmla="*/ 176084 h 4939827"/>
              <a:gd name="connsiteX154" fmla="*/ 5921577 w 12192000"/>
              <a:gd name="connsiteY154" fmla="*/ 169858 h 4939827"/>
              <a:gd name="connsiteX155" fmla="*/ 5983240 w 12192000"/>
              <a:gd name="connsiteY155" fmla="*/ 152755 h 4939827"/>
              <a:gd name="connsiteX156" fmla="*/ 6152287 w 12192000"/>
              <a:gd name="connsiteY156" fmla="*/ 116736 h 4939827"/>
              <a:gd name="connsiteX157" fmla="*/ 6415830 w 12192000"/>
              <a:gd name="connsiteY157" fmla="*/ 136006 h 4939827"/>
              <a:gd name="connsiteX158" fmla="*/ 6756965 w 12192000"/>
              <a:gd name="connsiteY158" fmla="*/ 57636 h 4939827"/>
              <a:gd name="connsiteX159" fmla="*/ 6819400 w 12192000"/>
              <a:gd name="connsiteY159" fmla="*/ 30742 h 4939827"/>
              <a:gd name="connsiteX160" fmla="*/ 6986370 w 12192000"/>
              <a:gd name="connsiteY160" fmla="*/ 12659 h 4939827"/>
              <a:gd name="connsiteX161" fmla="*/ 6989536 w 12192000"/>
              <a:gd name="connsiteY161" fmla="*/ 14528 h 4939827"/>
              <a:gd name="connsiteX162" fmla="*/ 7015933 w 12192000"/>
              <a:gd name="connsiteY162" fmla="*/ 9653 h 4939827"/>
              <a:gd name="connsiteX163" fmla="*/ 7020592 w 12192000"/>
              <a:gd name="connsiteY163" fmla="*/ 1651 h 4939827"/>
              <a:gd name="connsiteX164" fmla="*/ 7025905 w 12192000"/>
              <a:gd name="connsiteY164"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877301 w 12192000"/>
              <a:gd name="connsiteY15" fmla="*/ 186153 h 4939827"/>
              <a:gd name="connsiteX16" fmla="*/ 7952584 w 12192000"/>
              <a:gd name="connsiteY16" fmla="*/ 170181 h 4939827"/>
              <a:gd name="connsiteX17" fmla="*/ 8009534 w 12192000"/>
              <a:gd name="connsiteY17" fmla="*/ 176441 h 4939827"/>
              <a:gd name="connsiteX18" fmla="*/ 8058681 w 12192000"/>
              <a:gd name="connsiteY18" fmla="*/ 219431 h 4939827"/>
              <a:gd name="connsiteX19" fmla="*/ 8126175 w 12192000"/>
              <a:gd name="connsiteY19" fmla="*/ 240005 h 4939827"/>
              <a:gd name="connsiteX20" fmla="*/ 8166439 w 12192000"/>
              <a:gd name="connsiteY20" fmla="*/ 252699 h 4939827"/>
              <a:gd name="connsiteX21" fmla="*/ 8281371 w 12192000"/>
              <a:gd name="connsiteY21" fmla="*/ 256875 h 4939827"/>
              <a:gd name="connsiteX22" fmla="*/ 8381609 w 12192000"/>
              <a:gd name="connsiteY22" fmla="*/ 240618 h 4939827"/>
              <a:gd name="connsiteX23" fmla="*/ 8406759 w 12192000"/>
              <a:gd name="connsiteY23" fmla="*/ 232517 h 4939827"/>
              <a:gd name="connsiteX24" fmla="*/ 8426506 w 12192000"/>
              <a:gd name="connsiteY24" fmla="*/ 241842 h 4939827"/>
              <a:gd name="connsiteX25" fmla="*/ 8427949 w 12192000"/>
              <a:gd name="connsiteY25" fmla="*/ 240981 h 4939827"/>
              <a:gd name="connsiteX26" fmla="*/ 8441468 w 12192000"/>
              <a:gd name="connsiteY26" fmla="*/ 241157 h 4939827"/>
              <a:gd name="connsiteX27" fmla="*/ 8565757 w 12192000"/>
              <a:gd name="connsiteY27" fmla="*/ 255317 h 4939827"/>
              <a:gd name="connsiteX28" fmla="*/ 8573171 w 12192000"/>
              <a:gd name="connsiteY28" fmla="*/ 258426 h 4939827"/>
              <a:gd name="connsiteX29" fmla="*/ 8573548 w 12192000"/>
              <a:gd name="connsiteY29" fmla="*/ 258241 h 4939827"/>
              <a:gd name="connsiteX30" fmla="*/ 8581827 w 12192000"/>
              <a:gd name="connsiteY30" fmla="*/ 261028 h 4939827"/>
              <a:gd name="connsiteX31" fmla="*/ 8586687 w 12192000"/>
              <a:gd name="connsiteY31" fmla="*/ 264089 h 4939827"/>
              <a:gd name="connsiteX32" fmla="*/ 8601067 w 12192000"/>
              <a:gd name="connsiteY32" fmla="*/ 270114 h 4939827"/>
              <a:gd name="connsiteX33" fmla="*/ 8672650 w 12192000"/>
              <a:gd name="connsiteY33" fmla="*/ 254821 h 4939827"/>
              <a:gd name="connsiteX34" fmla="*/ 8785543 w 12192000"/>
              <a:gd name="connsiteY34" fmla="*/ 263406 h 4939827"/>
              <a:gd name="connsiteX35" fmla="*/ 8830588 w 12192000"/>
              <a:gd name="connsiteY35" fmla="*/ 265483 h 4939827"/>
              <a:gd name="connsiteX36" fmla="*/ 8905142 w 12192000"/>
              <a:gd name="connsiteY36" fmla="*/ 264958 h 4939827"/>
              <a:gd name="connsiteX37" fmla="*/ 8968582 w 12192000"/>
              <a:gd name="connsiteY37" fmla="*/ 262728 h 4939827"/>
              <a:gd name="connsiteX38" fmla="*/ 8972994 w 12192000"/>
              <a:gd name="connsiteY38" fmla="*/ 263284 h 4939827"/>
              <a:gd name="connsiteX39" fmla="*/ 9004605 w 12192000"/>
              <a:gd name="connsiteY39" fmla="*/ 258041 h 4939827"/>
              <a:gd name="connsiteX40" fmla="*/ 9016165 w 12192000"/>
              <a:gd name="connsiteY40" fmla="*/ 261258 h 4939827"/>
              <a:gd name="connsiteX41" fmla="*/ 9043297 w 12192000"/>
              <a:gd name="connsiteY41" fmla="*/ 281547 h 4939827"/>
              <a:gd name="connsiteX42" fmla="*/ 9048315 w 12192000"/>
              <a:gd name="connsiteY42" fmla="*/ 279264 h 4939827"/>
              <a:gd name="connsiteX43" fmla="*/ 9054706 w 12192000"/>
              <a:gd name="connsiteY43" fmla="*/ 278538 h 4939827"/>
              <a:gd name="connsiteX44" fmla="*/ 9070919 w 12192000"/>
              <a:gd name="connsiteY44" fmla="*/ 281810 h 4939827"/>
              <a:gd name="connsiteX45" fmla="*/ 9076813 w 12192000"/>
              <a:gd name="connsiteY45" fmla="*/ 283909 h 4939827"/>
              <a:gd name="connsiteX46" fmla="*/ 9085871 w 12192000"/>
              <a:gd name="connsiteY46" fmla="*/ 285133 h 4939827"/>
              <a:gd name="connsiteX47" fmla="*/ 9086159 w 12192000"/>
              <a:gd name="connsiteY47" fmla="*/ 284887 h 4939827"/>
              <a:gd name="connsiteX48" fmla="*/ 9134606 w 12192000"/>
              <a:gd name="connsiteY48" fmla="*/ 288168 h 4939827"/>
              <a:gd name="connsiteX49" fmla="*/ 9195590 w 12192000"/>
              <a:gd name="connsiteY49" fmla="*/ 279568 h 4939827"/>
              <a:gd name="connsiteX50" fmla="*/ 9219336 w 12192000"/>
              <a:gd name="connsiteY50" fmla="*/ 278133 h 4939827"/>
              <a:gd name="connsiteX51" fmla="*/ 9232362 w 12192000"/>
              <a:gd name="connsiteY51" fmla="*/ 275894 h 4939827"/>
              <a:gd name="connsiteX52" fmla="*/ 9233396 w 12192000"/>
              <a:gd name="connsiteY52" fmla="*/ 274803 h 4939827"/>
              <a:gd name="connsiteX53" fmla="*/ 9256213 w 12192000"/>
              <a:gd name="connsiteY53" fmla="*/ 281576 h 4939827"/>
              <a:gd name="connsiteX54" fmla="*/ 9371484 w 12192000"/>
              <a:gd name="connsiteY54" fmla="*/ 329634 h 4939827"/>
              <a:gd name="connsiteX55" fmla="*/ 9404829 w 12192000"/>
              <a:gd name="connsiteY55" fmla="*/ 339038 h 4939827"/>
              <a:gd name="connsiteX56" fmla="*/ 9427021 w 12192000"/>
              <a:gd name="connsiteY56" fmla="*/ 358784 h 4939827"/>
              <a:gd name="connsiteX57" fmla="*/ 9670844 w 12192000"/>
              <a:gd name="connsiteY57" fmla="*/ 405128 h 4939827"/>
              <a:gd name="connsiteX58" fmla="*/ 9816083 w 12192000"/>
              <a:gd name="connsiteY58" fmla="*/ 416573 h 4939827"/>
              <a:gd name="connsiteX59" fmla="*/ 9936741 w 12192000"/>
              <a:gd name="connsiteY59" fmla="*/ 437044 h 4939827"/>
              <a:gd name="connsiteX60" fmla="*/ 10050093 w 12192000"/>
              <a:gd name="connsiteY60" fmla="*/ 443783 h 4939827"/>
              <a:gd name="connsiteX61" fmla="*/ 10130090 w 12192000"/>
              <a:gd name="connsiteY61" fmla="*/ 459520 h 4939827"/>
              <a:gd name="connsiteX62" fmla="*/ 10173456 w 12192000"/>
              <a:gd name="connsiteY62" fmla="*/ 457749 h 4939827"/>
              <a:gd name="connsiteX63" fmla="*/ 10218232 w 12192000"/>
              <a:gd name="connsiteY63" fmla="*/ 459820 h 4939827"/>
              <a:gd name="connsiteX64" fmla="*/ 10354176 w 12192000"/>
              <a:gd name="connsiteY64" fmla="*/ 471377 h 4939827"/>
              <a:gd name="connsiteX65" fmla="*/ 10430681 w 12192000"/>
              <a:gd name="connsiteY65" fmla="*/ 481226 h 4939827"/>
              <a:gd name="connsiteX66" fmla="*/ 10478169 w 12192000"/>
              <a:gd name="connsiteY66" fmla="*/ 481774 h 4939827"/>
              <a:gd name="connsiteX67" fmla="*/ 10540907 w 12192000"/>
              <a:gd name="connsiteY67" fmla="*/ 485607 h 4939827"/>
              <a:gd name="connsiteX68" fmla="*/ 10614941 w 12192000"/>
              <a:gd name="connsiteY68" fmla="*/ 487592 h 4939827"/>
              <a:gd name="connsiteX69" fmla="*/ 10674098 w 12192000"/>
              <a:gd name="connsiteY69" fmla="*/ 521656 h 4939827"/>
              <a:gd name="connsiteX70" fmla="*/ 10874834 w 12192000"/>
              <a:gd name="connsiteY70" fmla="*/ 574867 h 4939827"/>
              <a:gd name="connsiteX71" fmla="*/ 10944981 w 12192000"/>
              <a:gd name="connsiteY71" fmla="*/ 615042 h 4939827"/>
              <a:gd name="connsiteX72" fmla="*/ 11006376 w 12192000"/>
              <a:gd name="connsiteY72" fmla="*/ 645957 h 4939827"/>
              <a:gd name="connsiteX73" fmla="*/ 11076308 w 12192000"/>
              <a:gd name="connsiteY73" fmla="*/ 675698 h 4939827"/>
              <a:gd name="connsiteX74" fmla="*/ 11148789 w 12192000"/>
              <a:gd name="connsiteY74" fmla="*/ 685041 h 4939827"/>
              <a:gd name="connsiteX75" fmla="*/ 11249129 w 12192000"/>
              <a:gd name="connsiteY75" fmla="*/ 684218 h 4939827"/>
              <a:gd name="connsiteX76" fmla="*/ 11299915 w 12192000"/>
              <a:gd name="connsiteY76" fmla="*/ 692177 h 4939827"/>
              <a:gd name="connsiteX77" fmla="*/ 11386973 w 12192000"/>
              <a:gd name="connsiteY77" fmla="*/ 708209 h 4939827"/>
              <a:gd name="connsiteX78" fmla="*/ 11500105 w 12192000"/>
              <a:gd name="connsiteY78" fmla="*/ 735014 h 4939827"/>
              <a:gd name="connsiteX79" fmla="*/ 11621735 w 12192000"/>
              <a:gd name="connsiteY79" fmla="*/ 789584 h 4939827"/>
              <a:gd name="connsiteX80" fmla="*/ 11691200 w 12192000"/>
              <a:gd name="connsiteY80" fmla="*/ 867902 h 4939827"/>
              <a:gd name="connsiteX81" fmla="*/ 11819427 w 12192000"/>
              <a:gd name="connsiteY81" fmla="*/ 911634 h 4939827"/>
              <a:gd name="connsiteX82" fmla="*/ 11969720 w 12192000"/>
              <a:gd name="connsiteY82" fmla="*/ 964737 h 4939827"/>
              <a:gd name="connsiteX83" fmla="*/ 12055766 w 12192000"/>
              <a:gd name="connsiteY83" fmla="*/ 991268 h 4939827"/>
              <a:gd name="connsiteX84" fmla="*/ 12171539 w 12192000"/>
              <a:gd name="connsiteY84" fmla="*/ 995427 h 4939827"/>
              <a:gd name="connsiteX85" fmla="*/ 12187831 w 12192000"/>
              <a:gd name="connsiteY85" fmla="*/ 996580 h 4939827"/>
              <a:gd name="connsiteX86" fmla="*/ 12192000 w 12192000"/>
              <a:gd name="connsiteY86" fmla="*/ 996726 h 4939827"/>
              <a:gd name="connsiteX87" fmla="*/ 12192000 w 12192000"/>
              <a:gd name="connsiteY87" fmla="*/ 4939827 h 4939827"/>
              <a:gd name="connsiteX88" fmla="*/ 0 w 12192000"/>
              <a:gd name="connsiteY88" fmla="*/ 4939827 h 4939827"/>
              <a:gd name="connsiteX89" fmla="*/ 0 w 12192000"/>
              <a:gd name="connsiteY89" fmla="*/ 512043 h 4939827"/>
              <a:gd name="connsiteX90" fmla="*/ 7381 w 12192000"/>
              <a:gd name="connsiteY90" fmla="*/ 512580 h 4939827"/>
              <a:gd name="connsiteX91" fmla="*/ 100029 w 12192000"/>
              <a:gd name="connsiteY91" fmla="*/ 504758 h 4939827"/>
              <a:gd name="connsiteX92" fmla="*/ 155244 w 12192000"/>
              <a:gd name="connsiteY92" fmla="*/ 525130 h 4939827"/>
              <a:gd name="connsiteX93" fmla="*/ 254366 w 12192000"/>
              <a:gd name="connsiteY93" fmla="*/ 534449 h 4939827"/>
              <a:gd name="connsiteX94" fmla="*/ 447292 w 12192000"/>
              <a:gd name="connsiteY94" fmla="*/ 542725 h 4939827"/>
              <a:gd name="connsiteX95" fmla="*/ 628105 w 12192000"/>
              <a:gd name="connsiteY95" fmla="*/ 547853 h 4939827"/>
              <a:gd name="connsiteX96" fmla="*/ 783146 w 12192000"/>
              <a:gd name="connsiteY96" fmla="*/ 591799 h 4939827"/>
              <a:gd name="connsiteX97" fmla="*/ 1043676 w 12192000"/>
              <a:gd name="connsiteY97" fmla="*/ 591887 h 4939827"/>
              <a:gd name="connsiteX98" fmla="*/ 1281816 w 12192000"/>
              <a:gd name="connsiteY98" fmla="*/ 520946 h 4939827"/>
              <a:gd name="connsiteX99" fmla="*/ 1486347 w 12192000"/>
              <a:gd name="connsiteY99" fmla="*/ 487310 h 4939827"/>
              <a:gd name="connsiteX100" fmla="*/ 1568079 w 12192000"/>
              <a:gd name="connsiteY100" fmla="*/ 462531 h 4939827"/>
              <a:gd name="connsiteX101" fmla="*/ 1622516 w 12192000"/>
              <a:gd name="connsiteY101" fmla="*/ 466058 h 4939827"/>
              <a:gd name="connsiteX102" fmla="*/ 1655457 w 12192000"/>
              <a:gd name="connsiteY102" fmla="*/ 465359 h 4939827"/>
              <a:gd name="connsiteX103" fmla="*/ 1717454 w 12192000"/>
              <a:gd name="connsiteY103" fmla="*/ 417203 h 4939827"/>
              <a:gd name="connsiteX104" fmla="*/ 1913794 w 12192000"/>
              <a:gd name="connsiteY104" fmla="*/ 365255 h 4939827"/>
              <a:gd name="connsiteX105" fmla="*/ 2129762 w 12192000"/>
              <a:gd name="connsiteY105" fmla="*/ 367832 h 4939827"/>
              <a:gd name="connsiteX106" fmla="*/ 2376970 w 12192000"/>
              <a:gd name="connsiteY106" fmla="*/ 350129 h 4939827"/>
              <a:gd name="connsiteX107" fmla="*/ 2480155 w 12192000"/>
              <a:gd name="connsiteY107" fmla="*/ 359227 h 4939827"/>
              <a:gd name="connsiteX108" fmla="*/ 2586782 w 12192000"/>
              <a:gd name="connsiteY108" fmla="*/ 339352 h 4939827"/>
              <a:gd name="connsiteX109" fmla="*/ 2679617 w 12192000"/>
              <a:gd name="connsiteY109" fmla="*/ 305383 h 4939827"/>
              <a:gd name="connsiteX110" fmla="*/ 2788947 w 12192000"/>
              <a:gd name="connsiteY110" fmla="*/ 250375 h 4939827"/>
              <a:gd name="connsiteX111" fmla="*/ 2965530 w 12192000"/>
              <a:gd name="connsiteY111" fmla="*/ 245958 h 4939827"/>
              <a:gd name="connsiteX112" fmla="*/ 3103677 w 12192000"/>
              <a:gd name="connsiteY112" fmla="*/ 209527 h 4939827"/>
              <a:gd name="connsiteX113" fmla="*/ 3126759 w 12192000"/>
              <a:gd name="connsiteY113" fmla="*/ 211226 h 4939827"/>
              <a:gd name="connsiteX114" fmla="*/ 3164020 w 12192000"/>
              <a:gd name="connsiteY114" fmla="*/ 212779 h 4939827"/>
              <a:gd name="connsiteX115" fmla="*/ 3285019 w 12192000"/>
              <a:gd name="connsiteY115" fmla="*/ 220535 h 4939827"/>
              <a:gd name="connsiteX116" fmla="*/ 3365154 w 12192000"/>
              <a:gd name="connsiteY116" fmla="*/ 226416 h 4939827"/>
              <a:gd name="connsiteX117" fmla="*/ 3367507 w 12192000"/>
              <a:gd name="connsiteY117" fmla="*/ 225416 h 4939827"/>
              <a:gd name="connsiteX118" fmla="*/ 3387567 w 12192000"/>
              <a:gd name="connsiteY118" fmla="*/ 227103 h 4939827"/>
              <a:gd name="connsiteX119" fmla="*/ 3498001 w 12192000"/>
              <a:gd name="connsiteY119" fmla="*/ 231941 h 4939827"/>
              <a:gd name="connsiteX120" fmla="*/ 3561557 w 12192000"/>
              <a:gd name="connsiteY120" fmla="*/ 228095 h 4939827"/>
              <a:gd name="connsiteX121" fmla="*/ 3611920 w 12192000"/>
              <a:gd name="connsiteY121" fmla="*/ 218094 h 4939827"/>
              <a:gd name="connsiteX122" fmla="*/ 3620528 w 12192000"/>
              <a:gd name="connsiteY122" fmla="*/ 218788 h 4939827"/>
              <a:gd name="connsiteX123" fmla="*/ 3620766 w 12192000"/>
              <a:gd name="connsiteY123" fmla="*/ 218511 h 4939827"/>
              <a:gd name="connsiteX124" fmla="*/ 3629977 w 12192000"/>
              <a:gd name="connsiteY124" fmla="*/ 218664 h 4939827"/>
              <a:gd name="connsiteX125" fmla="*/ 3636217 w 12192000"/>
              <a:gd name="connsiteY125" fmla="*/ 220048 h 4939827"/>
              <a:gd name="connsiteX126" fmla="*/ 3709484 w 12192000"/>
              <a:gd name="connsiteY126" fmla="*/ 186927 h 4939827"/>
              <a:gd name="connsiteX127" fmla="*/ 3761342 w 12192000"/>
              <a:gd name="connsiteY127" fmla="*/ 177474 h 4939827"/>
              <a:gd name="connsiteX128" fmla="*/ 3799748 w 12192000"/>
              <a:gd name="connsiteY128" fmla="*/ 167154 h 4939827"/>
              <a:gd name="connsiteX129" fmla="*/ 3922756 w 12192000"/>
              <a:gd name="connsiteY129" fmla="*/ 194044 h 4939827"/>
              <a:gd name="connsiteX130" fmla="*/ 4028476 w 12192000"/>
              <a:gd name="connsiteY130" fmla="*/ 223679 h 4939827"/>
              <a:gd name="connsiteX131" fmla="*/ 4191582 w 12192000"/>
              <a:gd name="connsiteY131" fmla="*/ 238952 h 4939827"/>
              <a:gd name="connsiteX132" fmla="*/ 4251024 w 12192000"/>
              <a:gd name="connsiteY132" fmla="*/ 240874 h 4939827"/>
              <a:gd name="connsiteX133" fmla="*/ 4355275 w 12192000"/>
              <a:gd name="connsiteY133" fmla="*/ 260205 h 4939827"/>
              <a:gd name="connsiteX134" fmla="*/ 4423807 w 12192000"/>
              <a:gd name="connsiteY134" fmla="*/ 270366 h 4939827"/>
              <a:gd name="connsiteX135" fmla="*/ 4558432 w 12192000"/>
              <a:gd name="connsiteY135" fmla="*/ 269194 h 4939827"/>
              <a:gd name="connsiteX136" fmla="*/ 4635061 w 12192000"/>
              <a:gd name="connsiteY136" fmla="*/ 280682 h 4939827"/>
              <a:gd name="connsiteX137" fmla="*/ 4807427 w 12192000"/>
              <a:gd name="connsiteY137" fmla="*/ 276835 h 4939827"/>
              <a:gd name="connsiteX138" fmla="*/ 5028933 w 12192000"/>
              <a:gd name="connsiteY138" fmla="*/ 183887 h 4939827"/>
              <a:gd name="connsiteX139" fmla="*/ 5093642 w 12192000"/>
              <a:gd name="connsiteY139" fmla="*/ 177214 h 4939827"/>
              <a:gd name="connsiteX140" fmla="*/ 5102642 w 12192000"/>
              <a:gd name="connsiteY140" fmla="*/ 186816 h 4939827"/>
              <a:gd name="connsiteX141" fmla="*/ 5193590 w 12192000"/>
              <a:gd name="connsiteY141" fmla="*/ 156458 h 4939827"/>
              <a:gd name="connsiteX142" fmla="*/ 5323922 w 12192000"/>
              <a:gd name="connsiteY142" fmla="*/ 146332 h 4939827"/>
              <a:gd name="connsiteX143" fmla="*/ 5421860 w 12192000"/>
              <a:gd name="connsiteY143" fmla="*/ 167298 h 4939827"/>
              <a:gd name="connsiteX144" fmla="*/ 5476948 w 12192000"/>
              <a:gd name="connsiteY144" fmla="*/ 173249 h 4939827"/>
              <a:gd name="connsiteX145" fmla="*/ 5516842 w 12192000"/>
              <a:gd name="connsiteY145" fmla="*/ 184018 h 4939827"/>
              <a:gd name="connsiteX146" fmla="*/ 5619415 w 12192000"/>
              <a:gd name="connsiteY146" fmla="*/ 176781 h 4939827"/>
              <a:gd name="connsiteX147" fmla="*/ 5789867 w 12192000"/>
              <a:gd name="connsiteY147" fmla="*/ 150304 h 4939827"/>
              <a:gd name="connsiteX148" fmla="*/ 5825953 w 12192000"/>
              <a:gd name="connsiteY148" fmla="*/ 147907 h 4939827"/>
              <a:gd name="connsiteX149" fmla="*/ 5856168 w 12192000"/>
              <a:gd name="connsiteY149" fmla="*/ 158719 h 4939827"/>
              <a:gd name="connsiteX150" fmla="*/ 5862476 w 12192000"/>
              <a:gd name="connsiteY150" fmla="*/ 172447 h 4939827"/>
              <a:gd name="connsiteX151" fmla="*/ 5882195 w 12192000"/>
              <a:gd name="connsiteY151" fmla="*/ 173195 h 4939827"/>
              <a:gd name="connsiteX152" fmla="*/ 5887271 w 12192000"/>
              <a:gd name="connsiteY152" fmla="*/ 176084 h 4939827"/>
              <a:gd name="connsiteX153" fmla="*/ 5921577 w 12192000"/>
              <a:gd name="connsiteY153" fmla="*/ 169858 h 4939827"/>
              <a:gd name="connsiteX154" fmla="*/ 5983240 w 12192000"/>
              <a:gd name="connsiteY154" fmla="*/ 152755 h 4939827"/>
              <a:gd name="connsiteX155" fmla="*/ 6152287 w 12192000"/>
              <a:gd name="connsiteY155" fmla="*/ 116736 h 4939827"/>
              <a:gd name="connsiteX156" fmla="*/ 6415830 w 12192000"/>
              <a:gd name="connsiteY156" fmla="*/ 136006 h 4939827"/>
              <a:gd name="connsiteX157" fmla="*/ 6756965 w 12192000"/>
              <a:gd name="connsiteY157" fmla="*/ 57636 h 4939827"/>
              <a:gd name="connsiteX158" fmla="*/ 6819400 w 12192000"/>
              <a:gd name="connsiteY158" fmla="*/ 30742 h 4939827"/>
              <a:gd name="connsiteX159" fmla="*/ 6986370 w 12192000"/>
              <a:gd name="connsiteY159" fmla="*/ 12659 h 4939827"/>
              <a:gd name="connsiteX160" fmla="*/ 6989536 w 12192000"/>
              <a:gd name="connsiteY160" fmla="*/ 14528 h 4939827"/>
              <a:gd name="connsiteX161" fmla="*/ 7015933 w 12192000"/>
              <a:gd name="connsiteY161" fmla="*/ 9653 h 4939827"/>
              <a:gd name="connsiteX162" fmla="*/ 7020592 w 12192000"/>
              <a:gd name="connsiteY162" fmla="*/ 1651 h 4939827"/>
              <a:gd name="connsiteX163" fmla="*/ 7025905 w 12192000"/>
              <a:gd name="connsiteY163"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5983240 w 12192000"/>
              <a:gd name="connsiteY153" fmla="*/ 152755 h 4939827"/>
              <a:gd name="connsiteX154" fmla="*/ 6152287 w 12192000"/>
              <a:gd name="connsiteY154" fmla="*/ 116736 h 4939827"/>
              <a:gd name="connsiteX155" fmla="*/ 6415830 w 12192000"/>
              <a:gd name="connsiteY155" fmla="*/ 136006 h 4939827"/>
              <a:gd name="connsiteX156" fmla="*/ 6756965 w 12192000"/>
              <a:gd name="connsiteY156" fmla="*/ 57636 h 4939827"/>
              <a:gd name="connsiteX157" fmla="*/ 6819400 w 12192000"/>
              <a:gd name="connsiteY157" fmla="*/ 30742 h 4939827"/>
              <a:gd name="connsiteX158" fmla="*/ 6986370 w 12192000"/>
              <a:gd name="connsiteY158" fmla="*/ 12659 h 4939827"/>
              <a:gd name="connsiteX159" fmla="*/ 6989536 w 12192000"/>
              <a:gd name="connsiteY159" fmla="*/ 14528 h 4939827"/>
              <a:gd name="connsiteX160" fmla="*/ 7015933 w 12192000"/>
              <a:gd name="connsiteY160" fmla="*/ 9653 h 4939827"/>
              <a:gd name="connsiteX161" fmla="*/ 7020592 w 12192000"/>
              <a:gd name="connsiteY161" fmla="*/ 1651 h 4939827"/>
              <a:gd name="connsiteX162" fmla="*/ 7025905 w 12192000"/>
              <a:gd name="connsiteY162"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5983240 w 12192000"/>
              <a:gd name="connsiteY153" fmla="*/ 152755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952585 w 12192000"/>
              <a:gd name="connsiteY151" fmla="*/ 161012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952585 w 12192000"/>
              <a:gd name="connsiteY151" fmla="*/ 161012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33396 w 12192000"/>
              <a:gd name="connsiteY50" fmla="*/ 274803 h 4939827"/>
              <a:gd name="connsiteX51" fmla="*/ 9256213 w 12192000"/>
              <a:gd name="connsiteY51" fmla="*/ 281576 h 4939827"/>
              <a:gd name="connsiteX52" fmla="*/ 9371484 w 12192000"/>
              <a:gd name="connsiteY52" fmla="*/ 329634 h 4939827"/>
              <a:gd name="connsiteX53" fmla="*/ 9404829 w 12192000"/>
              <a:gd name="connsiteY53" fmla="*/ 339038 h 4939827"/>
              <a:gd name="connsiteX54" fmla="*/ 9427021 w 12192000"/>
              <a:gd name="connsiteY54" fmla="*/ 358784 h 4939827"/>
              <a:gd name="connsiteX55" fmla="*/ 9670844 w 12192000"/>
              <a:gd name="connsiteY55" fmla="*/ 405128 h 4939827"/>
              <a:gd name="connsiteX56" fmla="*/ 9816083 w 12192000"/>
              <a:gd name="connsiteY56" fmla="*/ 416573 h 4939827"/>
              <a:gd name="connsiteX57" fmla="*/ 9936741 w 12192000"/>
              <a:gd name="connsiteY57" fmla="*/ 437044 h 4939827"/>
              <a:gd name="connsiteX58" fmla="*/ 10050093 w 12192000"/>
              <a:gd name="connsiteY58" fmla="*/ 443783 h 4939827"/>
              <a:gd name="connsiteX59" fmla="*/ 10130090 w 12192000"/>
              <a:gd name="connsiteY59" fmla="*/ 459520 h 4939827"/>
              <a:gd name="connsiteX60" fmla="*/ 10173456 w 12192000"/>
              <a:gd name="connsiteY60" fmla="*/ 457749 h 4939827"/>
              <a:gd name="connsiteX61" fmla="*/ 10218232 w 12192000"/>
              <a:gd name="connsiteY61" fmla="*/ 459820 h 4939827"/>
              <a:gd name="connsiteX62" fmla="*/ 10354176 w 12192000"/>
              <a:gd name="connsiteY62" fmla="*/ 471377 h 4939827"/>
              <a:gd name="connsiteX63" fmla="*/ 10430681 w 12192000"/>
              <a:gd name="connsiteY63" fmla="*/ 481226 h 4939827"/>
              <a:gd name="connsiteX64" fmla="*/ 10478169 w 12192000"/>
              <a:gd name="connsiteY64" fmla="*/ 481774 h 4939827"/>
              <a:gd name="connsiteX65" fmla="*/ 10540907 w 12192000"/>
              <a:gd name="connsiteY65" fmla="*/ 485607 h 4939827"/>
              <a:gd name="connsiteX66" fmla="*/ 10614941 w 12192000"/>
              <a:gd name="connsiteY66" fmla="*/ 487592 h 4939827"/>
              <a:gd name="connsiteX67" fmla="*/ 10674098 w 12192000"/>
              <a:gd name="connsiteY67" fmla="*/ 521656 h 4939827"/>
              <a:gd name="connsiteX68" fmla="*/ 10874834 w 12192000"/>
              <a:gd name="connsiteY68" fmla="*/ 574867 h 4939827"/>
              <a:gd name="connsiteX69" fmla="*/ 10944981 w 12192000"/>
              <a:gd name="connsiteY69" fmla="*/ 615042 h 4939827"/>
              <a:gd name="connsiteX70" fmla="*/ 11006376 w 12192000"/>
              <a:gd name="connsiteY70" fmla="*/ 645957 h 4939827"/>
              <a:gd name="connsiteX71" fmla="*/ 11076308 w 12192000"/>
              <a:gd name="connsiteY71" fmla="*/ 675698 h 4939827"/>
              <a:gd name="connsiteX72" fmla="*/ 11148789 w 12192000"/>
              <a:gd name="connsiteY72" fmla="*/ 685041 h 4939827"/>
              <a:gd name="connsiteX73" fmla="*/ 11249129 w 12192000"/>
              <a:gd name="connsiteY73" fmla="*/ 684218 h 4939827"/>
              <a:gd name="connsiteX74" fmla="*/ 11299915 w 12192000"/>
              <a:gd name="connsiteY74" fmla="*/ 692177 h 4939827"/>
              <a:gd name="connsiteX75" fmla="*/ 11386973 w 12192000"/>
              <a:gd name="connsiteY75" fmla="*/ 708209 h 4939827"/>
              <a:gd name="connsiteX76" fmla="*/ 11500105 w 12192000"/>
              <a:gd name="connsiteY76" fmla="*/ 735014 h 4939827"/>
              <a:gd name="connsiteX77" fmla="*/ 11621735 w 12192000"/>
              <a:gd name="connsiteY77" fmla="*/ 789584 h 4939827"/>
              <a:gd name="connsiteX78" fmla="*/ 11691200 w 12192000"/>
              <a:gd name="connsiteY78" fmla="*/ 867902 h 4939827"/>
              <a:gd name="connsiteX79" fmla="*/ 11819427 w 12192000"/>
              <a:gd name="connsiteY79" fmla="*/ 911634 h 4939827"/>
              <a:gd name="connsiteX80" fmla="*/ 11969720 w 12192000"/>
              <a:gd name="connsiteY80" fmla="*/ 964737 h 4939827"/>
              <a:gd name="connsiteX81" fmla="*/ 12055766 w 12192000"/>
              <a:gd name="connsiteY81" fmla="*/ 991268 h 4939827"/>
              <a:gd name="connsiteX82" fmla="*/ 12171539 w 12192000"/>
              <a:gd name="connsiteY82" fmla="*/ 995427 h 4939827"/>
              <a:gd name="connsiteX83" fmla="*/ 12187831 w 12192000"/>
              <a:gd name="connsiteY83" fmla="*/ 996580 h 4939827"/>
              <a:gd name="connsiteX84" fmla="*/ 12192000 w 12192000"/>
              <a:gd name="connsiteY84" fmla="*/ 996726 h 4939827"/>
              <a:gd name="connsiteX85" fmla="*/ 12192000 w 12192000"/>
              <a:gd name="connsiteY85" fmla="*/ 4939827 h 4939827"/>
              <a:gd name="connsiteX86" fmla="*/ 0 w 12192000"/>
              <a:gd name="connsiteY86" fmla="*/ 4939827 h 4939827"/>
              <a:gd name="connsiteX87" fmla="*/ 0 w 12192000"/>
              <a:gd name="connsiteY87" fmla="*/ 512043 h 4939827"/>
              <a:gd name="connsiteX88" fmla="*/ 7381 w 12192000"/>
              <a:gd name="connsiteY88" fmla="*/ 512580 h 4939827"/>
              <a:gd name="connsiteX89" fmla="*/ 100029 w 12192000"/>
              <a:gd name="connsiteY89" fmla="*/ 504758 h 4939827"/>
              <a:gd name="connsiteX90" fmla="*/ 155244 w 12192000"/>
              <a:gd name="connsiteY90" fmla="*/ 525130 h 4939827"/>
              <a:gd name="connsiteX91" fmla="*/ 254366 w 12192000"/>
              <a:gd name="connsiteY91" fmla="*/ 534449 h 4939827"/>
              <a:gd name="connsiteX92" fmla="*/ 447292 w 12192000"/>
              <a:gd name="connsiteY92" fmla="*/ 542725 h 4939827"/>
              <a:gd name="connsiteX93" fmla="*/ 628105 w 12192000"/>
              <a:gd name="connsiteY93" fmla="*/ 547853 h 4939827"/>
              <a:gd name="connsiteX94" fmla="*/ 783146 w 12192000"/>
              <a:gd name="connsiteY94" fmla="*/ 591799 h 4939827"/>
              <a:gd name="connsiteX95" fmla="*/ 1043676 w 12192000"/>
              <a:gd name="connsiteY95" fmla="*/ 591887 h 4939827"/>
              <a:gd name="connsiteX96" fmla="*/ 1281816 w 12192000"/>
              <a:gd name="connsiteY96" fmla="*/ 520946 h 4939827"/>
              <a:gd name="connsiteX97" fmla="*/ 1486347 w 12192000"/>
              <a:gd name="connsiteY97" fmla="*/ 487310 h 4939827"/>
              <a:gd name="connsiteX98" fmla="*/ 1568079 w 12192000"/>
              <a:gd name="connsiteY98" fmla="*/ 462531 h 4939827"/>
              <a:gd name="connsiteX99" fmla="*/ 1622516 w 12192000"/>
              <a:gd name="connsiteY99" fmla="*/ 466058 h 4939827"/>
              <a:gd name="connsiteX100" fmla="*/ 1655457 w 12192000"/>
              <a:gd name="connsiteY100" fmla="*/ 465359 h 4939827"/>
              <a:gd name="connsiteX101" fmla="*/ 1717454 w 12192000"/>
              <a:gd name="connsiteY101" fmla="*/ 417203 h 4939827"/>
              <a:gd name="connsiteX102" fmla="*/ 1913794 w 12192000"/>
              <a:gd name="connsiteY102" fmla="*/ 365255 h 4939827"/>
              <a:gd name="connsiteX103" fmla="*/ 2129762 w 12192000"/>
              <a:gd name="connsiteY103" fmla="*/ 367832 h 4939827"/>
              <a:gd name="connsiteX104" fmla="*/ 2376970 w 12192000"/>
              <a:gd name="connsiteY104" fmla="*/ 350129 h 4939827"/>
              <a:gd name="connsiteX105" fmla="*/ 2480155 w 12192000"/>
              <a:gd name="connsiteY105" fmla="*/ 359227 h 4939827"/>
              <a:gd name="connsiteX106" fmla="*/ 2586782 w 12192000"/>
              <a:gd name="connsiteY106" fmla="*/ 339352 h 4939827"/>
              <a:gd name="connsiteX107" fmla="*/ 2679617 w 12192000"/>
              <a:gd name="connsiteY107" fmla="*/ 305383 h 4939827"/>
              <a:gd name="connsiteX108" fmla="*/ 2788947 w 12192000"/>
              <a:gd name="connsiteY108" fmla="*/ 250375 h 4939827"/>
              <a:gd name="connsiteX109" fmla="*/ 2965530 w 12192000"/>
              <a:gd name="connsiteY109" fmla="*/ 245958 h 4939827"/>
              <a:gd name="connsiteX110" fmla="*/ 3103677 w 12192000"/>
              <a:gd name="connsiteY110" fmla="*/ 209527 h 4939827"/>
              <a:gd name="connsiteX111" fmla="*/ 3126759 w 12192000"/>
              <a:gd name="connsiteY111" fmla="*/ 211226 h 4939827"/>
              <a:gd name="connsiteX112" fmla="*/ 3164020 w 12192000"/>
              <a:gd name="connsiteY112" fmla="*/ 212779 h 4939827"/>
              <a:gd name="connsiteX113" fmla="*/ 3285019 w 12192000"/>
              <a:gd name="connsiteY113" fmla="*/ 220535 h 4939827"/>
              <a:gd name="connsiteX114" fmla="*/ 3365154 w 12192000"/>
              <a:gd name="connsiteY114" fmla="*/ 226416 h 4939827"/>
              <a:gd name="connsiteX115" fmla="*/ 3367507 w 12192000"/>
              <a:gd name="connsiteY115" fmla="*/ 225416 h 4939827"/>
              <a:gd name="connsiteX116" fmla="*/ 3387567 w 12192000"/>
              <a:gd name="connsiteY116" fmla="*/ 227103 h 4939827"/>
              <a:gd name="connsiteX117" fmla="*/ 3498001 w 12192000"/>
              <a:gd name="connsiteY117" fmla="*/ 231941 h 4939827"/>
              <a:gd name="connsiteX118" fmla="*/ 3561557 w 12192000"/>
              <a:gd name="connsiteY118" fmla="*/ 228095 h 4939827"/>
              <a:gd name="connsiteX119" fmla="*/ 3611920 w 12192000"/>
              <a:gd name="connsiteY119" fmla="*/ 218094 h 4939827"/>
              <a:gd name="connsiteX120" fmla="*/ 3620528 w 12192000"/>
              <a:gd name="connsiteY120" fmla="*/ 218788 h 4939827"/>
              <a:gd name="connsiteX121" fmla="*/ 3620766 w 12192000"/>
              <a:gd name="connsiteY121" fmla="*/ 218511 h 4939827"/>
              <a:gd name="connsiteX122" fmla="*/ 3629977 w 12192000"/>
              <a:gd name="connsiteY122" fmla="*/ 218664 h 4939827"/>
              <a:gd name="connsiteX123" fmla="*/ 3636217 w 12192000"/>
              <a:gd name="connsiteY123" fmla="*/ 220048 h 4939827"/>
              <a:gd name="connsiteX124" fmla="*/ 3709484 w 12192000"/>
              <a:gd name="connsiteY124" fmla="*/ 186927 h 4939827"/>
              <a:gd name="connsiteX125" fmla="*/ 3761342 w 12192000"/>
              <a:gd name="connsiteY125" fmla="*/ 177474 h 4939827"/>
              <a:gd name="connsiteX126" fmla="*/ 3799748 w 12192000"/>
              <a:gd name="connsiteY126" fmla="*/ 167154 h 4939827"/>
              <a:gd name="connsiteX127" fmla="*/ 3922756 w 12192000"/>
              <a:gd name="connsiteY127" fmla="*/ 194044 h 4939827"/>
              <a:gd name="connsiteX128" fmla="*/ 4028476 w 12192000"/>
              <a:gd name="connsiteY128" fmla="*/ 223679 h 4939827"/>
              <a:gd name="connsiteX129" fmla="*/ 4191582 w 12192000"/>
              <a:gd name="connsiteY129" fmla="*/ 238952 h 4939827"/>
              <a:gd name="connsiteX130" fmla="*/ 4251024 w 12192000"/>
              <a:gd name="connsiteY130" fmla="*/ 240874 h 4939827"/>
              <a:gd name="connsiteX131" fmla="*/ 4355275 w 12192000"/>
              <a:gd name="connsiteY131" fmla="*/ 260205 h 4939827"/>
              <a:gd name="connsiteX132" fmla="*/ 4423807 w 12192000"/>
              <a:gd name="connsiteY132" fmla="*/ 270366 h 4939827"/>
              <a:gd name="connsiteX133" fmla="*/ 4558432 w 12192000"/>
              <a:gd name="connsiteY133" fmla="*/ 269194 h 4939827"/>
              <a:gd name="connsiteX134" fmla="*/ 4635061 w 12192000"/>
              <a:gd name="connsiteY134" fmla="*/ 280682 h 4939827"/>
              <a:gd name="connsiteX135" fmla="*/ 4807427 w 12192000"/>
              <a:gd name="connsiteY135" fmla="*/ 276835 h 4939827"/>
              <a:gd name="connsiteX136" fmla="*/ 5028933 w 12192000"/>
              <a:gd name="connsiteY136" fmla="*/ 183887 h 4939827"/>
              <a:gd name="connsiteX137" fmla="*/ 5093642 w 12192000"/>
              <a:gd name="connsiteY137" fmla="*/ 177214 h 4939827"/>
              <a:gd name="connsiteX138" fmla="*/ 5102642 w 12192000"/>
              <a:gd name="connsiteY138" fmla="*/ 186816 h 4939827"/>
              <a:gd name="connsiteX139" fmla="*/ 5193590 w 12192000"/>
              <a:gd name="connsiteY139" fmla="*/ 156458 h 4939827"/>
              <a:gd name="connsiteX140" fmla="*/ 5323922 w 12192000"/>
              <a:gd name="connsiteY140" fmla="*/ 146332 h 4939827"/>
              <a:gd name="connsiteX141" fmla="*/ 5421860 w 12192000"/>
              <a:gd name="connsiteY141" fmla="*/ 167298 h 4939827"/>
              <a:gd name="connsiteX142" fmla="*/ 5476948 w 12192000"/>
              <a:gd name="connsiteY142" fmla="*/ 173249 h 4939827"/>
              <a:gd name="connsiteX143" fmla="*/ 5516842 w 12192000"/>
              <a:gd name="connsiteY143" fmla="*/ 184018 h 4939827"/>
              <a:gd name="connsiteX144" fmla="*/ 5619415 w 12192000"/>
              <a:gd name="connsiteY144" fmla="*/ 176781 h 4939827"/>
              <a:gd name="connsiteX145" fmla="*/ 5789867 w 12192000"/>
              <a:gd name="connsiteY145" fmla="*/ 150304 h 4939827"/>
              <a:gd name="connsiteX146" fmla="*/ 5825953 w 12192000"/>
              <a:gd name="connsiteY146" fmla="*/ 147907 h 4939827"/>
              <a:gd name="connsiteX147" fmla="*/ 5856168 w 12192000"/>
              <a:gd name="connsiteY147" fmla="*/ 158719 h 4939827"/>
              <a:gd name="connsiteX148" fmla="*/ 5862476 w 12192000"/>
              <a:gd name="connsiteY148" fmla="*/ 172447 h 4939827"/>
              <a:gd name="connsiteX149" fmla="*/ 5882195 w 12192000"/>
              <a:gd name="connsiteY149" fmla="*/ 173195 h 4939827"/>
              <a:gd name="connsiteX150" fmla="*/ 5952585 w 12192000"/>
              <a:gd name="connsiteY150" fmla="*/ 161012 h 4939827"/>
              <a:gd name="connsiteX151" fmla="*/ 6001964 w 12192000"/>
              <a:gd name="connsiteY151" fmla="*/ 154786 h 4939827"/>
              <a:gd name="connsiteX152" fmla="*/ 6184207 w 12192000"/>
              <a:gd name="connsiteY152" fmla="*/ 132658 h 4939827"/>
              <a:gd name="connsiteX153" fmla="*/ 6415830 w 12192000"/>
              <a:gd name="connsiteY153" fmla="*/ 136006 h 4939827"/>
              <a:gd name="connsiteX154" fmla="*/ 6756965 w 12192000"/>
              <a:gd name="connsiteY154" fmla="*/ 57636 h 4939827"/>
              <a:gd name="connsiteX155" fmla="*/ 6819400 w 12192000"/>
              <a:gd name="connsiteY155" fmla="*/ 30742 h 4939827"/>
              <a:gd name="connsiteX156" fmla="*/ 6986370 w 12192000"/>
              <a:gd name="connsiteY156" fmla="*/ 12659 h 4939827"/>
              <a:gd name="connsiteX157" fmla="*/ 6989536 w 12192000"/>
              <a:gd name="connsiteY157" fmla="*/ 14528 h 4939827"/>
              <a:gd name="connsiteX158" fmla="*/ 7015933 w 12192000"/>
              <a:gd name="connsiteY158" fmla="*/ 9653 h 4939827"/>
              <a:gd name="connsiteX159" fmla="*/ 7020592 w 12192000"/>
              <a:gd name="connsiteY159" fmla="*/ 1651 h 4939827"/>
              <a:gd name="connsiteX160" fmla="*/ 7025905 w 12192000"/>
              <a:gd name="connsiteY16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33396 w 12192000"/>
              <a:gd name="connsiteY50" fmla="*/ 274803 h 4939827"/>
              <a:gd name="connsiteX51" fmla="*/ 9371484 w 12192000"/>
              <a:gd name="connsiteY51" fmla="*/ 329634 h 4939827"/>
              <a:gd name="connsiteX52" fmla="*/ 9404829 w 12192000"/>
              <a:gd name="connsiteY52" fmla="*/ 339038 h 4939827"/>
              <a:gd name="connsiteX53" fmla="*/ 9427021 w 12192000"/>
              <a:gd name="connsiteY53" fmla="*/ 358784 h 4939827"/>
              <a:gd name="connsiteX54" fmla="*/ 9670844 w 12192000"/>
              <a:gd name="connsiteY54" fmla="*/ 405128 h 4939827"/>
              <a:gd name="connsiteX55" fmla="*/ 9816083 w 12192000"/>
              <a:gd name="connsiteY55" fmla="*/ 416573 h 4939827"/>
              <a:gd name="connsiteX56" fmla="*/ 9936741 w 12192000"/>
              <a:gd name="connsiteY56" fmla="*/ 437044 h 4939827"/>
              <a:gd name="connsiteX57" fmla="*/ 10050093 w 12192000"/>
              <a:gd name="connsiteY57" fmla="*/ 443783 h 4939827"/>
              <a:gd name="connsiteX58" fmla="*/ 10130090 w 12192000"/>
              <a:gd name="connsiteY58" fmla="*/ 459520 h 4939827"/>
              <a:gd name="connsiteX59" fmla="*/ 10173456 w 12192000"/>
              <a:gd name="connsiteY59" fmla="*/ 457749 h 4939827"/>
              <a:gd name="connsiteX60" fmla="*/ 10218232 w 12192000"/>
              <a:gd name="connsiteY60" fmla="*/ 459820 h 4939827"/>
              <a:gd name="connsiteX61" fmla="*/ 10354176 w 12192000"/>
              <a:gd name="connsiteY61" fmla="*/ 471377 h 4939827"/>
              <a:gd name="connsiteX62" fmla="*/ 10430681 w 12192000"/>
              <a:gd name="connsiteY62" fmla="*/ 481226 h 4939827"/>
              <a:gd name="connsiteX63" fmla="*/ 10478169 w 12192000"/>
              <a:gd name="connsiteY63" fmla="*/ 481774 h 4939827"/>
              <a:gd name="connsiteX64" fmla="*/ 10540907 w 12192000"/>
              <a:gd name="connsiteY64" fmla="*/ 485607 h 4939827"/>
              <a:gd name="connsiteX65" fmla="*/ 10614941 w 12192000"/>
              <a:gd name="connsiteY65" fmla="*/ 487592 h 4939827"/>
              <a:gd name="connsiteX66" fmla="*/ 10674098 w 12192000"/>
              <a:gd name="connsiteY66" fmla="*/ 521656 h 4939827"/>
              <a:gd name="connsiteX67" fmla="*/ 10874834 w 12192000"/>
              <a:gd name="connsiteY67" fmla="*/ 574867 h 4939827"/>
              <a:gd name="connsiteX68" fmla="*/ 10944981 w 12192000"/>
              <a:gd name="connsiteY68" fmla="*/ 615042 h 4939827"/>
              <a:gd name="connsiteX69" fmla="*/ 11006376 w 12192000"/>
              <a:gd name="connsiteY69" fmla="*/ 645957 h 4939827"/>
              <a:gd name="connsiteX70" fmla="*/ 11076308 w 12192000"/>
              <a:gd name="connsiteY70" fmla="*/ 675698 h 4939827"/>
              <a:gd name="connsiteX71" fmla="*/ 11148789 w 12192000"/>
              <a:gd name="connsiteY71" fmla="*/ 685041 h 4939827"/>
              <a:gd name="connsiteX72" fmla="*/ 11249129 w 12192000"/>
              <a:gd name="connsiteY72" fmla="*/ 684218 h 4939827"/>
              <a:gd name="connsiteX73" fmla="*/ 11299915 w 12192000"/>
              <a:gd name="connsiteY73" fmla="*/ 692177 h 4939827"/>
              <a:gd name="connsiteX74" fmla="*/ 11386973 w 12192000"/>
              <a:gd name="connsiteY74" fmla="*/ 708209 h 4939827"/>
              <a:gd name="connsiteX75" fmla="*/ 11500105 w 12192000"/>
              <a:gd name="connsiteY75" fmla="*/ 735014 h 4939827"/>
              <a:gd name="connsiteX76" fmla="*/ 11621735 w 12192000"/>
              <a:gd name="connsiteY76" fmla="*/ 789584 h 4939827"/>
              <a:gd name="connsiteX77" fmla="*/ 11691200 w 12192000"/>
              <a:gd name="connsiteY77" fmla="*/ 867902 h 4939827"/>
              <a:gd name="connsiteX78" fmla="*/ 11819427 w 12192000"/>
              <a:gd name="connsiteY78" fmla="*/ 911634 h 4939827"/>
              <a:gd name="connsiteX79" fmla="*/ 11969720 w 12192000"/>
              <a:gd name="connsiteY79" fmla="*/ 964737 h 4939827"/>
              <a:gd name="connsiteX80" fmla="*/ 12055766 w 12192000"/>
              <a:gd name="connsiteY80" fmla="*/ 991268 h 4939827"/>
              <a:gd name="connsiteX81" fmla="*/ 12171539 w 12192000"/>
              <a:gd name="connsiteY81" fmla="*/ 995427 h 4939827"/>
              <a:gd name="connsiteX82" fmla="*/ 12187831 w 12192000"/>
              <a:gd name="connsiteY82" fmla="*/ 996580 h 4939827"/>
              <a:gd name="connsiteX83" fmla="*/ 12192000 w 12192000"/>
              <a:gd name="connsiteY83" fmla="*/ 996726 h 4939827"/>
              <a:gd name="connsiteX84" fmla="*/ 12192000 w 12192000"/>
              <a:gd name="connsiteY84" fmla="*/ 4939827 h 4939827"/>
              <a:gd name="connsiteX85" fmla="*/ 0 w 12192000"/>
              <a:gd name="connsiteY85" fmla="*/ 4939827 h 4939827"/>
              <a:gd name="connsiteX86" fmla="*/ 0 w 12192000"/>
              <a:gd name="connsiteY86" fmla="*/ 512043 h 4939827"/>
              <a:gd name="connsiteX87" fmla="*/ 7381 w 12192000"/>
              <a:gd name="connsiteY87" fmla="*/ 512580 h 4939827"/>
              <a:gd name="connsiteX88" fmla="*/ 100029 w 12192000"/>
              <a:gd name="connsiteY88" fmla="*/ 504758 h 4939827"/>
              <a:gd name="connsiteX89" fmla="*/ 155244 w 12192000"/>
              <a:gd name="connsiteY89" fmla="*/ 525130 h 4939827"/>
              <a:gd name="connsiteX90" fmla="*/ 254366 w 12192000"/>
              <a:gd name="connsiteY90" fmla="*/ 534449 h 4939827"/>
              <a:gd name="connsiteX91" fmla="*/ 447292 w 12192000"/>
              <a:gd name="connsiteY91" fmla="*/ 542725 h 4939827"/>
              <a:gd name="connsiteX92" fmla="*/ 628105 w 12192000"/>
              <a:gd name="connsiteY92" fmla="*/ 547853 h 4939827"/>
              <a:gd name="connsiteX93" fmla="*/ 783146 w 12192000"/>
              <a:gd name="connsiteY93" fmla="*/ 591799 h 4939827"/>
              <a:gd name="connsiteX94" fmla="*/ 1043676 w 12192000"/>
              <a:gd name="connsiteY94" fmla="*/ 591887 h 4939827"/>
              <a:gd name="connsiteX95" fmla="*/ 1281816 w 12192000"/>
              <a:gd name="connsiteY95" fmla="*/ 520946 h 4939827"/>
              <a:gd name="connsiteX96" fmla="*/ 1486347 w 12192000"/>
              <a:gd name="connsiteY96" fmla="*/ 487310 h 4939827"/>
              <a:gd name="connsiteX97" fmla="*/ 1568079 w 12192000"/>
              <a:gd name="connsiteY97" fmla="*/ 462531 h 4939827"/>
              <a:gd name="connsiteX98" fmla="*/ 1622516 w 12192000"/>
              <a:gd name="connsiteY98" fmla="*/ 466058 h 4939827"/>
              <a:gd name="connsiteX99" fmla="*/ 1655457 w 12192000"/>
              <a:gd name="connsiteY99" fmla="*/ 465359 h 4939827"/>
              <a:gd name="connsiteX100" fmla="*/ 1717454 w 12192000"/>
              <a:gd name="connsiteY100" fmla="*/ 417203 h 4939827"/>
              <a:gd name="connsiteX101" fmla="*/ 1913794 w 12192000"/>
              <a:gd name="connsiteY101" fmla="*/ 365255 h 4939827"/>
              <a:gd name="connsiteX102" fmla="*/ 2129762 w 12192000"/>
              <a:gd name="connsiteY102" fmla="*/ 367832 h 4939827"/>
              <a:gd name="connsiteX103" fmla="*/ 2376970 w 12192000"/>
              <a:gd name="connsiteY103" fmla="*/ 350129 h 4939827"/>
              <a:gd name="connsiteX104" fmla="*/ 2480155 w 12192000"/>
              <a:gd name="connsiteY104" fmla="*/ 359227 h 4939827"/>
              <a:gd name="connsiteX105" fmla="*/ 2586782 w 12192000"/>
              <a:gd name="connsiteY105" fmla="*/ 339352 h 4939827"/>
              <a:gd name="connsiteX106" fmla="*/ 2679617 w 12192000"/>
              <a:gd name="connsiteY106" fmla="*/ 305383 h 4939827"/>
              <a:gd name="connsiteX107" fmla="*/ 2788947 w 12192000"/>
              <a:gd name="connsiteY107" fmla="*/ 250375 h 4939827"/>
              <a:gd name="connsiteX108" fmla="*/ 2965530 w 12192000"/>
              <a:gd name="connsiteY108" fmla="*/ 245958 h 4939827"/>
              <a:gd name="connsiteX109" fmla="*/ 3103677 w 12192000"/>
              <a:gd name="connsiteY109" fmla="*/ 209527 h 4939827"/>
              <a:gd name="connsiteX110" fmla="*/ 3126759 w 12192000"/>
              <a:gd name="connsiteY110" fmla="*/ 211226 h 4939827"/>
              <a:gd name="connsiteX111" fmla="*/ 3164020 w 12192000"/>
              <a:gd name="connsiteY111" fmla="*/ 212779 h 4939827"/>
              <a:gd name="connsiteX112" fmla="*/ 3285019 w 12192000"/>
              <a:gd name="connsiteY112" fmla="*/ 220535 h 4939827"/>
              <a:gd name="connsiteX113" fmla="*/ 3365154 w 12192000"/>
              <a:gd name="connsiteY113" fmla="*/ 226416 h 4939827"/>
              <a:gd name="connsiteX114" fmla="*/ 3367507 w 12192000"/>
              <a:gd name="connsiteY114" fmla="*/ 225416 h 4939827"/>
              <a:gd name="connsiteX115" fmla="*/ 3387567 w 12192000"/>
              <a:gd name="connsiteY115" fmla="*/ 227103 h 4939827"/>
              <a:gd name="connsiteX116" fmla="*/ 3498001 w 12192000"/>
              <a:gd name="connsiteY116" fmla="*/ 231941 h 4939827"/>
              <a:gd name="connsiteX117" fmla="*/ 3561557 w 12192000"/>
              <a:gd name="connsiteY117" fmla="*/ 228095 h 4939827"/>
              <a:gd name="connsiteX118" fmla="*/ 3611920 w 12192000"/>
              <a:gd name="connsiteY118" fmla="*/ 218094 h 4939827"/>
              <a:gd name="connsiteX119" fmla="*/ 3620528 w 12192000"/>
              <a:gd name="connsiteY119" fmla="*/ 218788 h 4939827"/>
              <a:gd name="connsiteX120" fmla="*/ 3620766 w 12192000"/>
              <a:gd name="connsiteY120" fmla="*/ 218511 h 4939827"/>
              <a:gd name="connsiteX121" fmla="*/ 3629977 w 12192000"/>
              <a:gd name="connsiteY121" fmla="*/ 218664 h 4939827"/>
              <a:gd name="connsiteX122" fmla="*/ 3636217 w 12192000"/>
              <a:gd name="connsiteY122" fmla="*/ 220048 h 4939827"/>
              <a:gd name="connsiteX123" fmla="*/ 3709484 w 12192000"/>
              <a:gd name="connsiteY123" fmla="*/ 186927 h 4939827"/>
              <a:gd name="connsiteX124" fmla="*/ 3761342 w 12192000"/>
              <a:gd name="connsiteY124" fmla="*/ 177474 h 4939827"/>
              <a:gd name="connsiteX125" fmla="*/ 3799748 w 12192000"/>
              <a:gd name="connsiteY125" fmla="*/ 167154 h 4939827"/>
              <a:gd name="connsiteX126" fmla="*/ 3922756 w 12192000"/>
              <a:gd name="connsiteY126" fmla="*/ 194044 h 4939827"/>
              <a:gd name="connsiteX127" fmla="*/ 4028476 w 12192000"/>
              <a:gd name="connsiteY127" fmla="*/ 223679 h 4939827"/>
              <a:gd name="connsiteX128" fmla="*/ 4191582 w 12192000"/>
              <a:gd name="connsiteY128" fmla="*/ 238952 h 4939827"/>
              <a:gd name="connsiteX129" fmla="*/ 4251024 w 12192000"/>
              <a:gd name="connsiteY129" fmla="*/ 240874 h 4939827"/>
              <a:gd name="connsiteX130" fmla="*/ 4355275 w 12192000"/>
              <a:gd name="connsiteY130" fmla="*/ 260205 h 4939827"/>
              <a:gd name="connsiteX131" fmla="*/ 4423807 w 12192000"/>
              <a:gd name="connsiteY131" fmla="*/ 270366 h 4939827"/>
              <a:gd name="connsiteX132" fmla="*/ 4558432 w 12192000"/>
              <a:gd name="connsiteY132" fmla="*/ 269194 h 4939827"/>
              <a:gd name="connsiteX133" fmla="*/ 4635061 w 12192000"/>
              <a:gd name="connsiteY133" fmla="*/ 280682 h 4939827"/>
              <a:gd name="connsiteX134" fmla="*/ 4807427 w 12192000"/>
              <a:gd name="connsiteY134" fmla="*/ 276835 h 4939827"/>
              <a:gd name="connsiteX135" fmla="*/ 5028933 w 12192000"/>
              <a:gd name="connsiteY135" fmla="*/ 183887 h 4939827"/>
              <a:gd name="connsiteX136" fmla="*/ 5093642 w 12192000"/>
              <a:gd name="connsiteY136" fmla="*/ 177214 h 4939827"/>
              <a:gd name="connsiteX137" fmla="*/ 5102642 w 12192000"/>
              <a:gd name="connsiteY137" fmla="*/ 186816 h 4939827"/>
              <a:gd name="connsiteX138" fmla="*/ 5193590 w 12192000"/>
              <a:gd name="connsiteY138" fmla="*/ 156458 h 4939827"/>
              <a:gd name="connsiteX139" fmla="*/ 5323922 w 12192000"/>
              <a:gd name="connsiteY139" fmla="*/ 146332 h 4939827"/>
              <a:gd name="connsiteX140" fmla="*/ 5421860 w 12192000"/>
              <a:gd name="connsiteY140" fmla="*/ 167298 h 4939827"/>
              <a:gd name="connsiteX141" fmla="*/ 5476948 w 12192000"/>
              <a:gd name="connsiteY141" fmla="*/ 173249 h 4939827"/>
              <a:gd name="connsiteX142" fmla="*/ 5516842 w 12192000"/>
              <a:gd name="connsiteY142" fmla="*/ 184018 h 4939827"/>
              <a:gd name="connsiteX143" fmla="*/ 5619415 w 12192000"/>
              <a:gd name="connsiteY143" fmla="*/ 176781 h 4939827"/>
              <a:gd name="connsiteX144" fmla="*/ 5789867 w 12192000"/>
              <a:gd name="connsiteY144" fmla="*/ 150304 h 4939827"/>
              <a:gd name="connsiteX145" fmla="*/ 5825953 w 12192000"/>
              <a:gd name="connsiteY145" fmla="*/ 147907 h 4939827"/>
              <a:gd name="connsiteX146" fmla="*/ 5856168 w 12192000"/>
              <a:gd name="connsiteY146" fmla="*/ 158719 h 4939827"/>
              <a:gd name="connsiteX147" fmla="*/ 5862476 w 12192000"/>
              <a:gd name="connsiteY147" fmla="*/ 172447 h 4939827"/>
              <a:gd name="connsiteX148" fmla="*/ 5882195 w 12192000"/>
              <a:gd name="connsiteY148" fmla="*/ 173195 h 4939827"/>
              <a:gd name="connsiteX149" fmla="*/ 5952585 w 12192000"/>
              <a:gd name="connsiteY149" fmla="*/ 161012 h 4939827"/>
              <a:gd name="connsiteX150" fmla="*/ 6001964 w 12192000"/>
              <a:gd name="connsiteY150" fmla="*/ 154786 h 4939827"/>
              <a:gd name="connsiteX151" fmla="*/ 6184207 w 12192000"/>
              <a:gd name="connsiteY151" fmla="*/ 132658 h 4939827"/>
              <a:gd name="connsiteX152" fmla="*/ 6415830 w 12192000"/>
              <a:gd name="connsiteY152" fmla="*/ 136006 h 4939827"/>
              <a:gd name="connsiteX153" fmla="*/ 6756965 w 12192000"/>
              <a:gd name="connsiteY153" fmla="*/ 57636 h 4939827"/>
              <a:gd name="connsiteX154" fmla="*/ 6819400 w 12192000"/>
              <a:gd name="connsiteY154" fmla="*/ 30742 h 4939827"/>
              <a:gd name="connsiteX155" fmla="*/ 6986370 w 12192000"/>
              <a:gd name="connsiteY155" fmla="*/ 12659 h 4939827"/>
              <a:gd name="connsiteX156" fmla="*/ 6989536 w 12192000"/>
              <a:gd name="connsiteY156" fmla="*/ 14528 h 4939827"/>
              <a:gd name="connsiteX157" fmla="*/ 7015933 w 12192000"/>
              <a:gd name="connsiteY157" fmla="*/ 9653 h 4939827"/>
              <a:gd name="connsiteX158" fmla="*/ 7020592 w 12192000"/>
              <a:gd name="connsiteY158" fmla="*/ 1651 h 4939827"/>
              <a:gd name="connsiteX159" fmla="*/ 7025905 w 12192000"/>
              <a:gd name="connsiteY15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83638 w 12192000"/>
              <a:gd name="connsiteY50" fmla="*/ 299924 h 4939827"/>
              <a:gd name="connsiteX51" fmla="*/ 9371484 w 12192000"/>
              <a:gd name="connsiteY51" fmla="*/ 329634 h 4939827"/>
              <a:gd name="connsiteX52" fmla="*/ 9404829 w 12192000"/>
              <a:gd name="connsiteY52" fmla="*/ 339038 h 4939827"/>
              <a:gd name="connsiteX53" fmla="*/ 9427021 w 12192000"/>
              <a:gd name="connsiteY53" fmla="*/ 358784 h 4939827"/>
              <a:gd name="connsiteX54" fmla="*/ 9670844 w 12192000"/>
              <a:gd name="connsiteY54" fmla="*/ 405128 h 4939827"/>
              <a:gd name="connsiteX55" fmla="*/ 9816083 w 12192000"/>
              <a:gd name="connsiteY55" fmla="*/ 416573 h 4939827"/>
              <a:gd name="connsiteX56" fmla="*/ 9936741 w 12192000"/>
              <a:gd name="connsiteY56" fmla="*/ 437044 h 4939827"/>
              <a:gd name="connsiteX57" fmla="*/ 10050093 w 12192000"/>
              <a:gd name="connsiteY57" fmla="*/ 443783 h 4939827"/>
              <a:gd name="connsiteX58" fmla="*/ 10130090 w 12192000"/>
              <a:gd name="connsiteY58" fmla="*/ 459520 h 4939827"/>
              <a:gd name="connsiteX59" fmla="*/ 10173456 w 12192000"/>
              <a:gd name="connsiteY59" fmla="*/ 457749 h 4939827"/>
              <a:gd name="connsiteX60" fmla="*/ 10218232 w 12192000"/>
              <a:gd name="connsiteY60" fmla="*/ 459820 h 4939827"/>
              <a:gd name="connsiteX61" fmla="*/ 10354176 w 12192000"/>
              <a:gd name="connsiteY61" fmla="*/ 471377 h 4939827"/>
              <a:gd name="connsiteX62" fmla="*/ 10430681 w 12192000"/>
              <a:gd name="connsiteY62" fmla="*/ 481226 h 4939827"/>
              <a:gd name="connsiteX63" fmla="*/ 10478169 w 12192000"/>
              <a:gd name="connsiteY63" fmla="*/ 481774 h 4939827"/>
              <a:gd name="connsiteX64" fmla="*/ 10540907 w 12192000"/>
              <a:gd name="connsiteY64" fmla="*/ 485607 h 4939827"/>
              <a:gd name="connsiteX65" fmla="*/ 10614941 w 12192000"/>
              <a:gd name="connsiteY65" fmla="*/ 487592 h 4939827"/>
              <a:gd name="connsiteX66" fmla="*/ 10674098 w 12192000"/>
              <a:gd name="connsiteY66" fmla="*/ 521656 h 4939827"/>
              <a:gd name="connsiteX67" fmla="*/ 10874834 w 12192000"/>
              <a:gd name="connsiteY67" fmla="*/ 574867 h 4939827"/>
              <a:gd name="connsiteX68" fmla="*/ 10944981 w 12192000"/>
              <a:gd name="connsiteY68" fmla="*/ 615042 h 4939827"/>
              <a:gd name="connsiteX69" fmla="*/ 11006376 w 12192000"/>
              <a:gd name="connsiteY69" fmla="*/ 645957 h 4939827"/>
              <a:gd name="connsiteX70" fmla="*/ 11076308 w 12192000"/>
              <a:gd name="connsiteY70" fmla="*/ 675698 h 4939827"/>
              <a:gd name="connsiteX71" fmla="*/ 11148789 w 12192000"/>
              <a:gd name="connsiteY71" fmla="*/ 685041 h 4939827"/>
              <a:gd name="connsiteX72" fmla="*/ 11249129 w 12192000"/>
              <a:gd name="connsiteY72" fmla="*/ 684218 h 4939827"/>
              <a:gd name="connsiteX73" fmla="*/ 11299915 w 12192000"/>
              <a:gd name="connsiteY73" fmla="*/ 692177 h 4939827"/>
              <a:gd name="connsiteX74" fmla="*/ 11386973 w 12192000"/>
              <a:gd name="connsiteY74" fmla="*/ 708209 h 4939827"/>
              <a:gd name="connsiteX75" fmla="*/ 11500105 w 12192000"/>
              <a:gd name="connsiteY75" fmla="*/ 735014 h 4939827"/>
              <a:gd name="connsiteX76" fmla="*/ 11621735 w 12192000"/>
              <a:gd name="connsiteY76" fmla="*/ 789584 h 4939827"/>
              <a:gd name="connsiteX77" fmla="*/ 11691200 w 12192000"/>
              <a:gd name="connsiteY77" fmla="*/ 867902 h 4939827"/>
              <a:gd name="connsiteX78" fmla="*/ 11819427 w 12192000"/>
              <a:gd name="connsiteY78" fmla="*/ 911634 h 4939827"/>
              <a:gd name="connsiteX79" fmla="*/ 11969720 w 12192000"/>
              <a:gd name="connsiteY79" fmla="*/ 964737 h 4939827"/>
              <a:gd name="connsiteX80" fmla="*/ 12055766 w 12192000"/>
              <a:gd name="connsiteY80" fmla="*/ 991268 h 4939827"/>
              <a:gd name="connsiteX81" fmla="*/ 12171539 w 12192000"/>
              <a:gd name="connsiteY81" fmla="*/ 995427 h 4939827"/>
              <a:gd name="connsiteX82" fmla="*/ 12187831 w 12192000"/>
              <a:gd name="connsiteY82" fmla="*/ 996580 h 4939827"/>
              <a:gd name="connsiteX83" fmla="*/ 12192000 w 12192000"/>
              <a:gd name="connsiteY83" fmla="*/ 996726 h 4939827"/>
              <a:gd name="connsiteX84" fmla="*/ 12192000 w 12192000"/>
              <a:gd name="connsiteY84" fmla="*/ 4939827 h 4939827"/>
              <a:gd name="connsiteX85" fmla="*/ 0 w 12192000"/>
              <a:gd name="connsiteY85" fmla="*/ 4939827 h 4939827"/>
              <a:gd name="connsiteX86" fmla="*/ 0 w 12192000"/>
              <a:gd name="connsiteY86" fmla="*/ 512043 h 4939827"/>
              <a:gd name="connsiteX87" fmla="*/ 7381 w 12192000"/>
              <a:gd name="connsiteY87" fmla="*/ 512580 h 4939827"/>
              <a:gd name="connsiteX88" fmla="*/ 100029 w 12192000"/>
              <a:gd name="connsiteY88" fmla="*/ 504758 h 4939827"/>
              <a:gd name="connsiteX89" fmla="*/ 155244 w 12192000"/>
              <a:gd name="connsiteY89" fmla="*/ 525130 h 4939827"/>
              <a:gd name="connsiteX90" fmla="*/ 254366 w 12192000"/>
              <a:gd name="connsiteY90" fmla="*/ 534449 h 4939827"/>
              <a:gd name="connsiteX91" fmla="*/ 447292 w 12192000"/>
              <a:gd name="connsiteY91" fmla="*/ 542725 h 4939827"/>
              <a:gd name="connsiteX92" fmla="*/ 628105 w 12192000"/>
              <a:gd name="connsiteY92" fmla="*/ 547853 h 4939827"/>
              <a:gd name="connsiteX93" fmla="*/ 783146 w 12192000"/>
              <a:gd name="connsiteY93" fmla="*/ 591799 h 4939827"/>
              <a:gd name="connsiteX94" fmla="*/ 1043676 w 12192000"/>
              <a:gd name="connsiteY94" fmla="*/ 591887 h 4939827"/>
              <a:gd name="connsiteX95" fmla="*/ 1281816 w 12192000"/>
              <a:gd name="connsiteY95" fmla="*/ 520946 h 4939827"/>
              <a:gd name="connsiteX96" fmla="*/ 1486347 w 12192000"/>
              <a:gd name="connsiteY96" fmla="*/ 487310 h 4939827"/>
              <a:gd name="connsiteX97" fmla="*/ 1568079 w 12192000"/>
              <a:gd name="connsiteY97" fmla="*/ 462531 h 4939827"/>
              <a:gd name="connsiteX98" fmla="*/ 1622516 w 12192000"/>
              <a:gd name="connsiteY98" fmla="*/ 466058 h 4939827"/>
              <a:gd name="connsiteX99" fmla="*/ 1655457 w 12192000"/>
              <a:gd name="connsiteY99" fmla="*/ 465359 h 4939827"/>
              <a:gd name="connsiteX100" fmla="*/ 1717454 w 12192000"/>
              <a:gd name="connsiteY100" fmla="*/ 417203 h 4939827"/>
              <a:gd name="connsiteX101" fmla="*/ 1913794 w 12192000"/>
              <a:gd name="connsiteY101" fmla="*/ 365255 h 4939827"/>
              <a:gd name="connsiteX102" fmla="*/ 2129762 w 12192000"/>
              <a:gd name="connsiteY102" fmla="*/ 367832 h 4939827"/>
              <a:gd name="connsiteX103" fmla="*/ 2376970 w 12192000"/>
              <a:gd name="connsiteY103" fmla="*/ 350129 h 4939827"/>
              <a:gd name="connsiteX104" fmla="*/ 2480155 w 12192000"/>
              <a:gd name="connsiteY104" fmla="*/ 359227 h 4939827"/>
              <a:gd name="connsiteX105" fmla="*/ 2586782 w 12192000"/>
              <a:gd name="connsiteY105" fmla="*/ 339352 h 4939827"/>
              <a:gd name="connsiteX106" fmla="*/ 2679617 w 12192000"/>
              <a:gd name="connsiteY106" fmla="*/ 305383 h 4939827"/>
              <a:gd name="connsiteX107" fmla="*/ 2788947 w 12192000"/>
              <a:gd name="connsiteY107" fmla="*/ 250375 h 4939827"/>
              <a:gd name="connsiteX108" fmla="*/ 2965530 w 12192000"/>
              <a:gd name="connsiteY108" fmla="*/ 245958 h 4939827"/>
              <a:gd name="connsiteX109" fmla="*/ 3103677 w 12192000"/>
              <a:gd name="connsiteY109" fmla="*/ 209527 h 4939827"/>
              <a:gd name="connsiteX110" fmla="*/ 3126759 w 12192000"/>
              <a:gd name="connsiteY110" fmla="*/ 211226 h 4939827"/>
              <a:gd name="connsiteX111" fmla="*/ 3164020 w 12192000"/>
              <a:gd name="connsiteY111" fmla="*/ 212779 h 4939827"/>
              <a:gd name="connsiteX112" fmla="*/ 3285019 w 12192000"/>
              <a:gd name="connsiteY112" fmla="*/ 220535 h 4939827"/>
              <a:gd name="connsiteX113" fmla="*/ 3365154 w 12192000"/>
              <a:gd name="connsiteY113" fmla="*/ 226416 h 4939827"/>
              <a:gd name="connsiteX114" fmla="*/ 3367507 w 12192000"/>
              <a:gd name="connsiteY114" fmla="*/ 225416 h 4939827"/>
              <a:gd name="connsiteX115" fmla="*/ 3387567 w 12192000"/>
              <a:gd name="connsiteY115" fmla="*/ 227103 h 4939827"/>
              <a:gd name="connsiteX116" fmla="*/ 3498001 w 12192000"/>
              <a:gd name="connsiteY116" fmla="*/ 231941 h 4939827"/>
              <a:gd name="connsiteX117" fmla="*/ 3561557 w 12192000"/>
              <a:gd name="connsiteY117" fmla="*/ 228095 h 4939827"/>
              <a:gd name="connsiteX118" fmla="*/ 3611920 w 12192000"/>
              <a:gd name="connsiteY118" fmla="*/ 218094 h 4939827"/>
              <a:gd name="connsiteX119" fmla="*/ 3620528 w 12192000"/>
              <a:gd name="connsiteY119" fmla="*/ 218788 h 4939827"/>
              <a:gd name="connsiteX120" fmla="*/ 3620766 w 12192000"/>
              <a:gd name="connsiteY120" fmla="*/ 218511 h 4939827"/>
              <a:gd name="connsiteX121" fmla="*/ 3629977 w 12192000"/>
              <a:gd name="connsiteY121" fmla="*/ 218664 h 4939827"/>
              <a:gd name="connsiteX122" fmla="*/ 3636217 w 12192000"/>
              <a:gd name="connsiteY122" fmla="*/ 220048 h 4939827"/>
              <a:gd name="connsiteX123" fmla="*/ 3709484 w 12192000"/>
              <a:gd name="connsiteY123" fmla="*/ 186927 h 4939827"/>
              <a:gd name="connsiteX124" fmla="*/ 3761342 w 12192000"/>
              <a:gd name="connsiteY124" fmla="*/ 177474 h 4939827"/>
              <a:gd name="connsiteX125" fmla="*/ 3799748 w 12192000"/>
              <a:gd name="connsiteY125" fmla="*/ 167154 h 4939827"/>
              <a:gd name="connsiteX126" fmla="*/ 3922756 w 12192000"/>
              <a:gd name="connsiteY126" fmla="*/ 194044 h 4939827"/>
              <a:gd name="connsiteX127" fmla="*/ 4028476 w 12192000"/>
              <a:gd name="connsiteY127" fmla="*/ 223679 h 4939827"/>
              <a:gd name="connsiteX128" fmla="*/ 4191582 w 12192000"/>
              <a:gd name="connsiteY128" fmla="*/ 238952 h 4939827"/>
              <a:gd name="connsiteX129" fmla="*/ 4251024 w 12192000"/>
              <a:gd name="connsiteY129" fmla="*/ 240874 h 4939827"/>
              <a:gd name="connsiteX130" fmla="*/ 4355275 w 12192000"/>
              <a:gd name="connsiteY130" fmla="*/ 260205 h 4939827"/>
              <a:gd name="connsiteX131" fmla="*/ 4423807 w 12192000"/>
              <a:gd name="connsiteY131" fmla="*/ 270366 h 4939827"/>
              <a:gd name="connsiteX132" fmla="*/ 4558432 w 12192000"/>
              <a:gd name="connsiteY132" fmla="*/ 269194 h 4939827"/>
              <a:gd name="connsiteX133" fmla="*/ 4635061 w 12192000"/>
              <a:gd name="connsiteY133" fmla="*/ 280682 h 4939827"/>
              <a:gd name="connsiteX134" fmla="*/ 4807427 w 12192000"/>
              <a:gd name="connsiteY134" fmla="*/ 276835 h 4939827"/>
              <a:gd name="connsiteX135" fmla="*/ 5028933 w 12192000"/>
              <a:gd name="connsiteY135" fmla="*/ 183887 h 4939827"/>
              <a:gd name="connsiteX136" fmla="*/ 5093642 w 12192000"/>
              <a:gd name="connsiteY136" fmla="*/ 177214 h 4939827"/>
              <a:gd name="connsiteX137" fmla="*/ 5102642 w 12192000"/>
              <a:gd name="connsiteY137" fmla="*/ 186816 h 4939827"/>
              <a:gd name="connsiteX138" fmla="*/ 5193590 w 12192000"/>
              <a:gd name="connsiteY138" fmla="*/ 156458 h 4939827"/>
              <a:gd name="connsiteX139" fmla="*/ 5323922 w 12192000"/>
              <a:gd name="connsiteY139" fmla="*/ 146332 h 4939827"/>
              <a:gd name="connsiteX140" fmla="*/ 5421860 w 12192000"/>
              <a:gd name="connsiteY140" fmla="*/ 167298 h 4939827"/>
              <a:gd name="connsiteX141" fmla="*/ 5476948 w 12192000"/>
              <a:gd name="connsiteY141" fmla="*/ 173249 h 4939827"/>
              <a:gd name="connsiteX142" fmla="*/ 5516842 w 12192000"/>
              <a:gd name="connsiteY142" fmla="*/ 184018 h 4939827"/>
              <a:gd name="connsiteX143" fmla="*/ 5619415 w 12192000"/>
              <a:gd name="connsiteY143" fmla="*/ 176781 h 4939827"/>
              <a:gd name="connsiteX144" fmla="*/ 5789867 w 12192000"/>
              <a:gd name="connsiteY144" fmla="*/ 150304 h 4939827"/>
              <a:gd name="connsiteX145" fmla="*/ 5825953 w 12192000"/>
              <a:gd name="connsiteY145" fmla="*/ 147907 h 4939827"/>
              <a:gd name="connsiteX146" fmla="*/ 5856168 w 12192000"/>
              <a:gd name="connsiteY146" fmla="*/ 158719 h 4939827"/>
              <a:gd name="connsiteX147" fmla="*/ 5862476 w 12192000"/>
              <a:gd name="connsiteY147" fmla="*/ 172447 h 4939827"/>
              <a:gd name="connsiteX148" fmla="*/ 5882195 w 12192000"/>
              <a:gd name="connsiteY148" fmla="*/ 173195 h 4939827"/>
              <a:gd name="connsiteX149" fmla="*/ 5952585 w 12192000"/>
              <a:gd name="connsiteY149" fmla="*/ 161012 h 4939827"/>
              <a:gd name="connsiteX150" fmla="*/ 6001964 w 12192000"/>
              <a:gd name="connsiteY150" fmla="*/ 154786 h 4939827"/>
              <a:gd name="connsiteX151" fmla="*/ 6184207 w 12192000"/>
              <a:gd name="connsiteY151" fmla="*/ 132658 h 4939827"/>
              <a:gd name="connsiteX152" fmla="*/ 6415830 w 12192000"/>
              <a:gd name="connsiteY152" fmla="*/ 136006 h 4939827"/>
              <a:gd name="connsiteX153" fmla="*/ 6756965 w 12192000"/>
              <a:gd name="connsiteY153" fmla="*/ 57636 h 4939827"/>
              <a:gd name="connsiteX154" fmla="*/ 6819400 w 12192000"/>
              <a:gd name="connsiteY154" fmla="*/ 30742 h 4939827"/>
              <a:gd name="connsiteX155" fmla="*/ 6986370 w 12192000"/>
              <a:gd name="connsiteY155" fmla="*/ 12659 h 4939827"/>
              <a:gd name="connsiteX156" fmla="*/ 6989536 w 12192000"/>
              <a:gd name="connsiteY156" fmla="*/ 14528 h 4939827"/>
              <a:gd name="connsiteX157" fmla="*/ 7015933 w 12192000"/>
              <a:gd name="connsiteY157" fmla="*/ 9653 h 4939827"/>
              <a:gd name="connsiteX158" fmla="*/ 7020592 w 12192000"/>
              <a:gd name="connsiteY158" fmla="*/ 1651 h 4939827"/>
              <a:gd name="connsiteX159" fmla="*/ 7025905 w 12192000"/>
              <a:gd name="connsiteY15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672650 w 12192000"/>
              <a:gd name="connsiteY30" fmla="*/ 254821 h 4939827"/>
              <a:gd name="connsiteX31" fmla="*/ 8785543 w 12192000"/>
              <a:gd name="connsiteY31" fmla="*/ 263406 h 4939827"/>
              <a:gd name="connsiteX32" fmla="*/ 8830588 w 12192000"/>
              <a:gd name="connsiteY32" fmla="*/ 265483 h 4939827"/>
              <a:gd name="connsiteX33" fmla="*/ 8905142 w 12192000"/>
              <a:gd name="connsiteY33" fmla="*/ 264958 h 4939827"/>
              <a:gd name="connsiteX34" fmla="*/ 8968582 w 12192000"/>
              <a:gd name="connsiteY34" fmla="*/ 262728 h 4939827"/>
              <a:gd name="connsiteX35" fmla="*/ 8972994 w 12192000"/>
              <a:gd name="connsiteY35" fmla="*/ 263284 h 4939827"/>
              <a:gd name="connsiteX36" fmla="*/ 9004605 w 12192000"/>
              <a:gd name="connsiteY36" fmla="*/ 258041 h 4939827"/>
              <a:gd name="connsiteX37" fmla="*/ 9016165 w 12192000"/>
              <a:gd name="connsiteY37" fmla="*/ 261258 h 4939827"/>
              <a:gd name="connsiteX38" fmla="*/ 9043297 w 12192000"/>
              <a:gd name="connsiteY38" fmla="*/ 281547 h 4939827"/>
              <a:gd name="connsiteX39" fmla="*/ 9048315 w 12192000"/>
              <a:gd name="connsiteY39" fmla="*/ 279264 h 4939827"/>
              <a:gd name="connsiteX40" fmla="*/ 9054706 w 12192000"/>
              <a:gd name="connsiteY40" fmla="*/ 278538 h 4939827"/>
              <a:gd name="connsiteX41" fmla="*/ 9070919 w 12192000"/>
              <a:gd name="connsiteY41" fmla="*/ 281810 h 4939827"/>
              <a:gd name="connsiteX42" fmla="*/ 9076813 w 12192000"/>
              <a:gd name="connsiteY42" fmla="*/ 283909 h 4939827"/>
              <a:gd name="connsiteX43" fmla="*/ 9085871 w 12192000"/>
              <a:gd name="connsiteY43" fmla="*/ 285133 h 4939827"/>
              <a:gd name="connsiteX44" fmla="*/ 9086159 w 12192000"/>
              <a:gd name="connsiteY44" fmla="*/ 284887 h 4939827"/>
              <a:gd name="connsiteX45" fmla="*/ 9134606 w 12192000"/>
              <a:gd name="connsiteY45" fmla="*/ 288168 h 4939827"/>
              <a:gd name="connsiteX46" fmla="*/ 9195590 w 12192000"/>
              <a:gd name="connsiteY46" fmla="*/ 279568 h 4939827"/>
              <a:gd name="connsiteX47" fmla="*/ 9219336 w 12192000"/>
              <a:gd name="connsiteY47" fmla="*/ 278133 h 4939827"/>
              <a:gd name="connsiteX48" fmla="*/ 9232362 w 12192000"/>
              <a:gd name="connsiteY48" fmla="*/ 275894 h 4939827"/>
              <a:gd name="connsiteX49" fmla="*/ 9283638 w 12192000"/>
              <a:gd name="connsiteY49" fmla="*/ 299924 h 4939827"/>
              <a:gd name="connsiteX50" fmla="*/ 9371484 w 12192000"/>
              <a:gd name="connsiteY50" fmla="*/ 329634 h 4939827"/>
              <a:gd name="connsiteX51" fmla="*/ 9404829 w 12192000"/>
              <a:gd name="connsiteY51" fmla="*/ 339038 h 4939827"/>
              <a:gd name="connsiteX52" fmla="*/ 9427021 w 12192000"/>
              <a:gd name="connsiteY52" fmla="*/ 358784 h 4939827"/>
              <a:gd name="connsiteX53" fmla="*/ 9670844 w 12192000"/>
              <a:gd name="connsiteY53" fmla="*/ 405128 h 4939827"/>
              <a:gd name="connsiteX54" fmla="*/ 9816083 w 12192000"/>
              <a:gd name="connsiteY54" fmla="*/ 416573 h 4939827"/>
              <a:gd name="connsiteX55" fmla="*/ 9936741 w 12192000"/>
              <a:gd name="connsiteY55" fmla="*/ 437044 h 4939827"/>
              <a:gd name="connsiteX56" fmla="*/ 10050093 w 12192000"/>
              <a:gd name="connsiteY56" fmla="*/ 443783 h 4939827"/>
              <a:gd name="connsiteX57" fmla="*/ 10130090 w 12192000"/>
              <a:gd name="connsiteY57" fmla="*/ 459520 h 4939827"/>
              <a:gd name="connsiteX58" fmla="*/ 10173456 w 12192000"/>
              <a:gd name="connsiteY58" fmla="*/ 457749 h 4939827"/>
              <a:gd name="connsiteX59" fmla="*/ 10218232 w 12192000"/>
              <a:gd name="connsiteY59" fmla="*/ 459820 h 4939827"/>
              <a:gd name="connsiteX60" fmla="*/ 10354176 w 12192000"/>
              <a:gd name="connsiteY60" fmla="*/ 471377 h 4939827"/>
              <a:gd name="connsiteX61" fmla="*/ 10430681 w 12192000"/>
              <a:gd name="connsiteY61" fmla="*/ 481226 h 4939827"/>
              <a:gd name="connsiteX62" fmla="*/ 10478169 w 12192000"/>
              <a:gd name="connsiteY62" fmla="*/ 481774 h 4939827"/>
              <a:gd name="connsiteX63" fmla="*/ 10540907 w 12192000"/>
              <a:gd name="connsiteY63" fmla="*/ 485607 h 4939827"/>
              <a:gd name="connsiteX64" fmla="*/ 10614941 w 12192000"/>
              <a:gd name="connsiteY64" fmla="*/ 487592 h 4939827"/>
              <a:gd name="connsiteX65" fmla="*/ 10674098 w 12192000"/>
              <a:gd name="connsiteY65" fmla="*/ 521656 h 4939827"/>
              <a:gd name="connsiteX66" fmla="*/ 10874834 w 12192000"/>
              <a:gd name="connsiteY66" fmla="*/ 574867 h 4939827"/>
              <a:gd name="connsiteX67" fmla="*/ 10944981 w 12192000"/>
              <a:gd name="connsiteY67" fmla="*/ 615042 h 4939827"/>
              <a:gd name="connsiteX68" fmla="*/ 11006376 w 12192000"/>
              <a:gd name="connsiteY68" fmla="*/ 645957 h 4939827"/>
              <a:gd name="connsiteX69" fmla="*/ 11076308 w 12192000"/>
              <a:gd name="connsiteY69" fmla="*/ 675698 h 4939827"/>
              <a:gd name="connsiteX70" fmla="*/ 11148789 w 12192000"/>
              <a:gd name="connsiteY70" fmla="*/ 685041 h 4939827"/>
              <a:gd name="connsiteX71" fmla="*/ 11249129 w 12192000"/>
              <a:gd name="connsiteY71" fmla="*/ 684218 h 4939827"/>
              <a:gd name="connsiteX72" fmla="*/ 11299915 w 12192000"/>
              <a:gd name="connsiteY72" fmla="*/ 692177 h 4939827"/>
              <a:gd name="connsiteX73" fmla="*/ 11386973 w 12192000"/>
              <a:gd name="connsiteY73" fmla="*/ 708209 h 4939827"/>
              <a:gd name="connsiteX74" fmla="*/ 11500105 w 12192000"/>
              <a:gd name="connsiteY74" fmla="*/ 735014 h 4939827"/>
              <a:gd name="connsiteX75" fmla="*/ 11621735 w 12192000"/>
              <a:gd name="connsiteY75" fmla="*/ 789584 h 4939827"/>
              <a:gd name="connsiteX76" fmla="*/ 11691200 w 12192000"/>
              <a:gd name="connsiteY76" fmla="*/ 867902 h 4939827"/>
              <a:gd name="connsiteX77" fmla="*/ 11819427 w 12192000"/>
              <a:gd name="connsiteY77" fmla="*/ 911634 h 4939827"/>
              <a:gd name="connsiteX78" fmla="*/ 11969720 w 12192000"/>
              <a:gd name="connsiteY78" fmla="*/ 964737 h 4939827"/>
              <a:gd name="connsiteX79" fmla="*/ 12055766 w 12192000"/>
              <a:gd name="connsiteY79" fmla="*/ 991268 h 4939827"/>
              <a:gd name="connsiteX80" fmla="*/ 12171539 w 12192000"/>
              <a:gd name="connsiteY80" fmla="*/ 995427 h 4939827"/>
              <a:gd name="connsiteX81" fmla="*/ 12187831 w 12192000"/>
              <a:gd name="connsiteY81" fmla="*/ 996580 h 4939827"/>
              <a:gd name="connsiteX82" fmla="*/ 12192000 w 12192000"/>
              <a:gd name="connsiteY82" fmla="*/ 996726 h 4939827"/>
              <a:gd name="connsiteX83" fmla="*/ 12192000 w 12192000"/>
              <a:gd name="connsiteY83" fmla="*/ 4939827 h 4939827"/>
              <a:gd name="connsiteX84" fmla="*/ 0 w 12192000"/>
              <a:gd name="connsiteY84" fmla="*/ 4939827 h 4939827"/>
              <a:gd name="connsiteX85" fmla="*/ 0 w 12192000"/>
              <a:gd name="connsiteY85" fmla="*/ 512043 h 4939827"/>
              <a:gd name="connsiteX86" fmla="*/ 7381 w 12192000"/>
              <a:gd name="connsiteY86" fmla="*/ 512580 h 4939827"/>
              <a:gd name="connsiteX87" fmla="*/ 100029 w 12192000"/>
              <a:gd name="connsiteY87" fmla="*/ 504758 h 4939827"/>
              <a:gd name="connsiteX88" fmla="*/ 155244 w 12192000"/>
              <a:gd name="connsiteY88" fmla="*/ 525130 h 4939827"/>
              <a:gd name="connsiteX89" fmla="*/ 254366 w 12192000"/>
              <a:gd name="connsiteY89" fmla="*/ 534449 h 4939827"/>
              <a:gd name="connsiteX90" fmla="*/ 447292 w 12192000"/>
              <a:gd name="connsiteY90" fmla="*/ 542725 h 4939827"/>
              <a:gd name="connsiteX91" fmla="*/ 628105 w 12192000"/>
              <a:gd name="connsiteY91" fmla="*/ 547853 h 4939827"/>
              <a:gd name="connsiteX92" fmla="*/ 783146 w 12192000"/>
              <a:gd name="connsiteY92" fmla="*/ 591799 h 4939827"/>
              <a:gd name="connsiteX93" fmla="*/ 1043676 w 12192000"/>
              <a:gd name="connsiteY93" fmla="*/ 591887 h 4939827"/>
              <a:gd name="connsiteX94" fmla="*/ 1281816 w 12192000"/>
              <a:gd name="connsiteY94" fmla="*/ 520946 h 4939827"/>
              <a:gd name="connsiteX95" fmla="*/ 1486347 w 12192000"/>
              <a:gd name="connsiteY95" fmla="*/ 487310 h 4939827"/>
              <a:gd name="connsiteX96" fmla="*/ 1568079 w 12192000"/>
              <a:gd name="connsiteY96" fmla="*/ 462531 h 4939827"/>
              <a:gd name="connsiteX97" fmla="*/ 1622516 w 12192000"/>
              <a:gd name="connsiteY97" fmla="*/ 466058 h 4939827"/>
              <a:gd name="connsiteX98" fmla="*/ 1655457 w 12192000"/>
              <a:gd name="connsiteY98" fmla="*/ 465359 h 4939827"/>
              <a:gd name="connsiteX99" fmla="*/ 1717454 w 12192000"/>
              <a:gd name="connsiteY99" fmla="*/ 417203 h 4939827"/>
              <a:gd name="connsiteX100" fmla="*/ 1913794 w 12192000"/>
              <a:gd name="connsiteY100" fmla="*/ 365255 h 4939827"/>
              <a:gd name="connsiteX101" fmla="*/ 2129762 w 12192000"/>
              <a:gd name="connsiteY101" fmla="*/ 367832 h 4939827"/>
              <a:gd name="connsiteX102" fmla="*/ 2376970 w 12192000"/>
              <a:gd name="connsiteY102" fmla="*/ 350129 h 4939827"/>
              <a:gd name="connsiteX103" fmla="*/ 2480155 w 12192000"/>
              <a:gd name="connsiteY103" fmla="*/ 359227 h 4939827"/>
              <a:gd name="connsiteX104" fmla="*/ 2586782 w 12192000"/>
              <a:gd name="connsiteY104" fmla="*/ 339352 h 4939827"/>
              <a:gd name="connsiteX105" fmla="*/ 2679617 w 12192000"/>
              <a:gd name="connsiteY105" fmla="*/ 305383 h 4939827"/>
              <a:gd name="connsiteX106" fmla="*/ 2788947 w 12192000"/>
              <a:gd name="connsiteY106" fmla="*/ 250375 h 4939827"/>
              <a:gd name="connsiteX107" fmla="*/ 2965530 w 12192000"/>
              <a:gd name="connsiteY107" fmla="*/ 245958 h 4939827"/>
              <a:gd name="connsiteX108" fmla="*/ 3103677 w 12192000"/>
              <a:gd name="connsiteY108" fmla="*/ 209527 h 4939827"/>
              <a:gd name="connsiteX109" fmla="*/ 3126759 w 12192000"/>
              <a:gd name="connsiteY109" fmla="*/ 211226 h 4939827"/>
              <a:gd name="connsiteX110" fmla="*/ 3164020 w 12192000"/>
              <a:gd name="connsiteY110" fmla="*/ 212779 h 4939827"/>
              <a:gd name="connsiteX111" fmla="*/ 3285019 w 12192000"/>
              <a:gd name="connsiteY111" fmla="*/ 220535 h 4939827"/>
              <a:gd name="connsiteX112" fmla="*/ 3365154 w 12192000"/>
              <a:gd name="connsiteY112" fmla="*/ 226416 h 4939827"/>
              <a:gd name="connsiteX113" fmla="*/ 3367507 w 12192000"/>
              <a:gd name="connsiteY113" fmla="*/ 225416 h 4939827"/>
              <a:gd name="connsiteX114" fmla="*/ 3387567 w 12192000"/>
              <a:gd name="connsiteY114" fmla="*/ 227103 h 4939827"/>
              <a:gd name="connsiteX115" fmla="*/ 3498001 w 12192000"/>
              <a:gd name="connsiteY115" fmla="*/ 231941 h 4939827"/>
              <a:gd name="connsiteX116" fmla="*/ 3561557 w 12192000"/>
              <a:gd name="connsiteY116" fmla="*/ 228095 h 4939827"/>
              <a:gd name="connsiteX117" fmla="*/ 3611920 w 12192000"/>
              <a:gd name="connsiteY117" fmla="*/ 218094 h 4939827"/>
              <a:gd name="connsiteX118" fmla="*/ 3620528 w 12192000"/>
              <a:gd name="connsiteY118" fmla="*/ 218788 h 4939827"/>
              <a:gd name="connsiteX119" fmla="*/ 3620766 w 12192000"/>
              <a:gd name="connsiteY119" fmla="*/ 218511 h 4939827"/>
              <a:gd name="connsiteX120" fmla="*/ 3629977 w 12192000"/>
              <a:gd name="connsiteY120" fmla="*/ 218664 h 4939827"/>
              <a:gd name="connsiteX121" fmla="*/ 3636217 w 12192000"/>
              <a:gd name="connsiteY121" fmla="*/ 220048 h 4939827"/>
              <a:gd name="connsiteX122" fmla="*/ 3709484 w 12192000"/>
              <a:gd name="connsiteY122" fmla="*/ 186927 h 4939827"/>
              <a:gd name="connsiteX123" fmla="*/ 3761342 w 12192000"/>
              <a:gd name="connsiteY123" fmla="*/ 177474 h 4939827"/>
              <a:gd name="connsiteX124" fmla="*/ 3799748 w 12192000"/>
              <a:gd name="connsiteY124" fmla="*/ 167154 h 4939827"/>
              <a:gd name="connsiteX125" fmla="*/ 3922756 w 12192000"/>
              <a:gd name="connsiteY125" fmla="*/ 194044 h 4939827"/>
              <a:gd name="connsiteX126" fmla="*/ 4028476 w 12192000"/>
              <a:gd name="connsiteY126" fmla="*/ 223679 h 4939827"/>
              <a:gd name="connsiteX127" fmla="*/ 4191582 w 12192000"/>
              <a:gd name="connsiteY127" fmla="*/ 238952 h 4939827"/>
              <a:gd name="connsiteX128" fmla="*/ 4251024 w 12192000"/>
              <a:gd name="connsiteY128" fmla="*/ 240874 h 4939827"/>
              <a:gd name="connsiteX129" fmla="*/ 4355275 w 12192000"/>
              <a:gd name="connsiteY129" fmla="*/ 260205 h 4939827"/>
              <a:gd name="connsiteX130" fmla="*/ 4423807 w 12192000"/>
              <a:gd name="connsiteY130" fmla="*/ 270366 h 4939827"/>
              <a:gd name="connsiteX131" fmla="*/ 4558432 w 12192000"/>
              <a:gd name="connsiteY131" fmla="*/ 269194 h 4939827"/>
              <a:gd name="connsiteX132" fmla="*/ 4635061 w 12192000"/>
              <a:gd name="connsiteY132" fmla="*/ 280682 h 4939827"/>
              <a:gd name="connsiteX133" fmla="*/ 4807427 w 12192000"/>
              <a:gd name="connsiteY133" fmla="*/ 276835 h 4939827"/>
              <a:gd name="connsiteX134" fmla="*/ 5028933 w 12192000"/>
              <a:gd name="connsiteY134" fmla="*/ 183887 h 4939827"/>
              <a:gd name="connsiteX135" fmla="*/ 5093642 w 12192000"/>
              <a:gd name="connsiteY135" fmla="*/ 177214 h 4939827"/>
              <a:gd name="connsiteX136" fmla="*/ 5102642 w 12192000"/>
              <a:gd name="connsiteY136" fmla="*/ 186816 h 4939827"/>
              <a:gd name="connsiteX137" fmla="*/ 5193590 w 12192000"/>
              <a:gd name="connsiteY137" fmla="*/ 156458 h 4939827"/>
              <a:gd name="connsiteX138" fmla="*/ 5323922 w 12192000"/>
              <a:gd name="connsiteY138" fmla="*/ 146332 h 4939827"/>
              <a:gd name="connsiteX139" fmla="*/ 5421860 w 12192000"/>
              <a:gd name="connsiteY139" fmla="*/ 167298 h 4939827"/>
              <a:gd name="connsiteX140" fmla="*/ 5476948 w 12192000"/>
              <a:gd name="connsiteY140" fmla="*/ 173249 h 4939827"/>
              <a:gd name="connsiteX141" fmla="*/ 5516842 w 12192000"/>
              <a:gd name="connsiteY141" fmla="*/ 184018 h 4939827"/>
              <a:gd name="connsiteX142" fmla="*/ 5619415 w 12192000"/>
              <a:gd name="connsiteY142" fmla="*/ 176781 h 4939827"/>
              <a:gd name="connsiteX143" fmla="*/ 5789867 w 12192000"/>
              <a:gd name="connsiteY143" fmla="*/ 150304 h 4939827"/>
              <a:gd name="connsiteX144" fmla="*/ 5825953 w 12192000"/>
              <a:gd name="connsiteY144" fmla="*/ 147907 h 4939827"/>
              <a:gd name="connsiteX145" fmla="*/ 5856168 w 12192000"/>
              <a:gd name="connsiteY145" fmla="*/ 158719 h 4939827"/>
              <a:gd name="connsiteX146" fmla="*/ 5862476 w 12192000"/>
              <a:gd name="connsiteY146" fmla="*/ 172447 h 4939827"/>
              <a:gd name="connsiteX147" fmla="*/ 5882195 w 12192000"/>
              <a:gd name="connsiteY147" fmla="*/ 173195 h 4939827"/>
              <a:gd name="connsiteX148" fmla="*/ 5952585 w 12192000"/>
              <a:gd name="connsiteY148" fmla="*/ 161012 h 4939827"/>
              <a:gd name="connsiteX149" fmla="*/ 6001964 w 12192000"/>
              <a:gd name="connsiteY149" fmla="*/ 154786 h 4939827"/>
              <a:gd name="connsiteX150" fmla="*/ 6184207 w 12192000"/>
              <a:gd name="connsiteY150" fmla="*/ 132658 h 4939827"/>
              <a:gd name="connsiteX151" fmla="*/ 6415830 w 12192000"/>
              <a:gd name="connsiteY151" fmla="*/ 136006 h 4939827"/>
              <a:gd name="connsiteX152" fmla="*/ 6756965 w 12192000"/>
              <a:gd name="connsiteY152" fmla="*/ 57636 h 4939827"/>
              <a:gd name="connsiteX153" fmla="*/ 6819400 w 12192000"/>
              <a:gd name="connsiteY153" fmla="*/ 30742 h 4939827"/>
              <a:gd name="connsiteX154" fmla="*/ 6986370 w 12192000"/>
              <a:gd name="connsiteY154" fmla="*/ 12659 h 4939827"/>
              <a:gd name="connsiteX155" fmla="*/ 6989536 w 12192000"/>
              <a:gd name="connsiteY155" fmla="*/ 14528 h 4939827"/>
              <a:gd name="connsiteX156" fmla="*/ 7015933 w 12192000"/>
              <a:gd name="connsiteY156" fmla="*/ 9653 h 4939827"/>
              <a:gd name="connsiteX157" fmla="*/ 7020592 w 12192000"/>
              <a:gd name="connsiteY157" fmla="*/ 1651 h 4939827"/>
              <a:gd name="connsiteX158" fmla="*/ 7025905 w 12192000"/>
              <a:gd name="connsiteY15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622021 w 12192000"/>
              <a:gd name="connsiteY29" fmla="*/ 261028 h 4939827"/>
              <a:gd name="connsiteX30" fmla="*/ 8672650 w 12192000"/>
              <a:gd name="connsiteY30" fmla="*/ 254821 h 4939827"/>
              <a:gd name="connsiteX31" fmla="*/ 8785543 w 12192000"/>
              <a:gd name="connsiteY31" fmla="*/ 263406 h 4939827"/>
              <a:gd name="connsiteX32" fmla="*/ 8830588 w 12192000"/>
              <a:gd name="connsiteY32" fmla="*/ 265483 h 4939827"/>
              <a:gd name="connsiteX33" fmla="*/ 8905142 w 12192000"/>
              <a:gd name="connsiteY33" fmla="*/ 264958 h 4939827"/>
              <a:gd name="connsiteX34" fmla="*/ 8968582 w 12192000"/>
              <a:gd name="connsiteY34" fmla="*/ 262728 h 4939827"/>
              <a:gd name="connsiteX35" fmla="*/ 8972994 w 12192000"/>
              <a:gd name="connsiteY35" fmla="*/ 263284 h 4939827"/>
              <a:gd name="connsiteX36" fmla="*/ 9004605 w 12192000"/>
              <a:gd name="connsiteY36" fmla="*/ 258041 h 4939827"/>
              <a:gd name="connsiteX37" fmla="*/ 9016165 w 12192000"/>
              <a:gd name="connsiteY37" fmla="*/ 261258 h 4939827"/>
              <a:gd name="connsiteX38" fmla="*/ 9043297 w 12192000"/>
              <a:gd name="connsiteY38" fmla="*/ 281547 h 4939827"/>
              <a:gd name="connsiteX39" fmla="*/ 9048315 w 12192000"/>
              <a:gd name="connsiteY39" fmla="*/ 279264 h 4939827"/>
              <a:gd name="connsiteX40" fmla="*/ 9054706 w 12192000"/>
              <a:gd name="connsiteY40" fmla="*/ 278538 h 4939827"/>
              <a:gd name="connsiteX41" fmla="*/ 9070919 w 12192000"/>
              <a:gd name="connsiteY41" fmla="*/ 281810 h 4939827"/>
              <a:gd name="connsiteX42" fmla="*/ 9076813 w 12192000"/>
              <a:gd name="connsiteY42" fmla="*/ 283909 h 4939827"/>
              <a:gd name="connsiteX43" fmla="*/ 9085871 w 12192000"/>
              <a:gd name="connsiteY43" fmla="*/ 285133 h 4939827"/>
              <a:gd name="connsiteX44" fmla="*/ 9086159 w 12192000"/>
              <a:gd name="connsiteY44" fmla="*/ 284887 h 4939827"/>
              <a:gd name="connsiteX45" fmla="*/ 9134606 w 12192000"/>
              <a:gd name="connsiteY45" fmla="*/ 288168 h 4939827"/>
              <a:gd name="connsiteX46" fmla="*/ 9195590 w 12192000"/>
              <a:gd name="connsiteY46" fmla="*/ 279568 h 4939827"/>
              <a:gd name="connsiteX47" fmla="*/ 9219336 w 12192000"/>
              <a:gd name="connsiteY47" fmla="*/ 278133 h 4939827"/>
              <a:gd name="connsiteX48" fmla="*/ 9232362 w 12192000"/>
              <a:gd name="connsiteY48" fmla="*/ 275894 h 4939827"/>
              <a:gd name="connsiteX49" fmla="*/ 9283638 w 12192000"/>
              <a:gd name="connsiteY49" fmla="*/ 299924 h 4939827"/>
              <a:gd name="connsiteX50" fmla="*/ 9371484 w 12192000"/>
              <a:gd name="connsiteY50" fmla="*/ 329634 h 4939827"/>
              <a:gd name="connsiteX51" fmla="*/ 9404829 w 12192000"/>
              <a:gd name="connsiteY51" fmla="*/ 339038 h 4939827"/>
              <a:gd name="connsiteX52" fmla="*/ 9427021 w 12192000"/>
              <a:gd name="connsiteY52" fmla="*/ 358784 h 4939827"/>
              <a:gd name="connsiteX53" fmla="*/ 9670844 w 12192000"/>
              <a:gd name="connsiteY53" fmla="*/ 405128 h 4939827"/>
              <a:gd name="connsiteX54" fmla="*/ 9816083 w 12192000"/>
              <a:gd name="connsiteY54" fmla="*/ 416573 h 4939827"/>
              <a:gd name="connsiteX55" fmla="*/ 9936741 w 12192000"/>
              <a:gd name="connsiteY55" fmla="*/ 437044 h 4939827"/>
              <a:gd name="connsiteX56" fmla="*/ 10050093 w 12192000"/>
              <a:gd name="connsiteY56" fmla="*/ 443783 h 4939827"/>
              <a:gd name="connsiteX57" fmla="*/ 10130090 w 12192000"/>
              <a:gd name="connsiteY57" fmla="*/ 459520 h 4939827"/>
              <a:gd name="connsiteX58" fmla="*/ 10173456 w 12192000"/>
              <a:gd name="connsiteY58" fmla="*/ 457749 h 4939827"/>
              <a:gd name="connsiteX59" fmla="*/ 10218232 w 12192000"/>
              <a:gd name="connsiteY59" fmla="*/ 459820 h 4939827"/>
              <a:gd name="connsiteX60" fmla="*/ 10354176 w 12192000"/>
              <a:gd name="connsiteY60" fmla="*/ 471377 h 4939827"/>
              <a:gd name="connsiteX61" fmla="*/ 10430681 w 12192000"/>
              <a:gd name="connsiteY61" fmla="*/ 481226 h 4939827"/>
              <a:gd name="connsiteX62" fmla="*/ 10478169 w 12192000"/>
              <a:gd name="connsiteY62" fmla="*/ 481774 h 4939827"/>
              <a:gd name="connsiteX63" fmla="*/ 10540907 w 12192000"/>
              <a:gd name="connsiteY63" fmla="*/ 485607 h 4939827"/>
              <a:gd name="connsiteX64" fmla="*/ 10614941 w 12192000"/>
              <a:gd name="connsiteY64" fmla="*/ 487592 h 4939827"/>
              <a:gd name="connsiteX65" fmla="*/ 10674098 w 12192000"/>
              <a:gd name="connsiteY65" fmla="*/ 521656 h 4939827"/>
              <a:gd name="connsiteX66" fmla="*/ 10874834 w 12192000"/>
              <a:gd name="connsiteY66" fmla="*/ 574867 h 4939827"/>
              <a:gd name="connsiteX67" fmla="*/ 10944981 w 12192000"/>
              <a:gd name="connsiteY67" fmla="*/ 615042 h 4939827"/>
              <a:gd name="connsiteX68" fmla="*/ 11006376 w 12192000"/>
              <a:gd name="connsiteY68" fmla="*/ 645957 h 4939827"/>
              <a:gd name="connsiteX69" fmla="*/ 11076308 w 12192000"/>
              <a:gd name="connsiteY69" fmla="*/ 675698 h 4939827"/>
              <a:gd name="connsiteX70" fmla="*/ 11148789 w 12192000"/>
              <a:gd name="connsiteY70" fmla="*/ 685041 h 4939827"/>
              <a:gd name="connsiteX71" fmla="*/ 11249129 w 12192000"/>
              <a:gd name="connsiteY71" fmla="*/ 684218 h 4939827"/>
              <a:gd name="connsiteX72" fmla="*/ 11299915 w 12192000"/>
              <a:gd name="connsiteY72" fmla="*/ 692177 h 4939827"/>
              <a:gd name="connsiteX73" fmla="*/ 11386973 w 12192000"/>
              <a:gd name="connsiteY73" fmla="*/ 708209 h 4939827"/>
              <a:gd name="connsiteX74" fmla="*/ 11500105 w 12192000"/>
              <a:gd name="connsiteY74" fmla="*/ 735014 h 4939827"/>
              <a:gd name="connsiteX75" fmla="*/ 11621735 w 12192000"/>
              <a:gd name="connsiteY75" fmla="*/ 789584 h 4939827"/>
              <a:gd name="connsiteX76" fmla="*/ 11691200 w 12192000"/>
              <a:gd name="connsiteY76" fmla="*/ 867902 h 4939827"/>
              <a:gd name="connsiteX77" fmla="*/ 11819427 w 12192000"/>
              <a:gd name="connsiteY77" fmla="*/ 911634 h 4939827"/>
              <a:gd name="connsiteX78" fmla="*/ 11969720 w 12192000"/>
              <a:gd name="connsiteY78" fmla="*/ 964737 h 4939827"/>
              <a:gd name="connsiteX79" fmla="*/ 12055766 w 12192000"/>
              <a:gd name="connsiteY79" fmla="*/ 991268 h 4939827"/>
              <a:gd name="connsiteX80" fmla="*/ 12171539 w 12192000"/>
              <a:gd name="connsiteY80" fmla="*/ 995427 h 4939827"/>
              <a:gd name="connsiteX81" fmla="*/ 12187831 w 12192000"/>
              <a:gd name="connsiteY81" fmla="*/ 996580 h 4939827"/>
              <a:gd name="connsiteX82" fmla="*/ 12192000 w 12192000"/>
              <a:gd name="connsiteY82" fmla="*/ 996726 h 4939827"/>
              <a:gd name="connsiteX83" fmla="*/ 12192000 w 12192000"/>
              <a:gd name="connsiteY83" fmla="*/ 4939827 h 4939827"/>
              <a:gd name="connsiteX84" fmla="*/ 0 w 12192000"/>
              <a:gd name="connsiteY84" fmla="*/ 4939827 h 4939827"/>
              <a:gd name="connsiteX85" fmla="*/ 0 w 12192000"/>
              <a:gd name="connsiteY85" fmla="*/ 512043 h 4939827"/>
              <a:gd name="connsiteX86" fmla="*/ 7381 w 12192000"/>
              <a:gd name="connsiteY86" fmla="*/ 512580 h 4939827"/>
              <a:gd name="connsiteX87" fmla="*/ 100029 w 12192000"/>
              <a:gd name="connsiteY87" fmla="*/ 504758 h 4939827"/>
              <a:gd name="connsiteX88" fmla="*/ 155244 w 12192000"/>
              <a:gd name="connsiteY88" fmla="*/ 525130 h 4939827"/>
              <a:gd name="connsiteX89" fmla="*/ 254366 w 12192000"/>
              <a:gd name="connsiteY89" fmla="*/ 534449 h 4939827"/>
              <a:gd name="connsiteX90" fmla="*/ 447292 w 12192000"/>
              <a:gd name="connsiteY90" fmla="*/ 542725 h 4939827"/>
              <a:gd name="connsiteX91" fmla="*/ 628105 w 12192000"/>
              <a:gd name="connsiteY91" fmla="*/ 547853 h 4939827"/>
              <a:gd name="connsiteX92" fmla="*/ 783146 w 12192000"/>
              <a:gd name="connsiteY92" fmla="*/ 591799 h 4939827"/>
              <a:gd name="connsiteX93" fmla="*/ 1043676 w 12192000"/>
              <a:gd name="connsiteY93" fmla="*/ 591887 h 4939827"/>
              <a:gd name="connsiteX94" fmla="*/ 1281816 w 12192000"/>
              <a:gd name="connsiteY94" fmla="*/ 520946 h 4939827"/>
              <a:gd name="connsiteX95" fmla="*/ 1486347 w 12192000"/>
              <a:gd name="connsiteY95" fmla="*/ 487310 h 4939827"/>
              <a:gd name="connsiteX96" fmla="*/ 1568079 w 12192000"/>
              <a:gd name="connsiteY96" fmla="*/ 462531 h 4939827"/>
              <a:gd name="connsiteX97" fmla="*/ 1622516 w 12192000"/>
              <a:gd name="connsiteY97" fmla="*/ 466058 h 4939827"/>
              <a:gd name="connsiteX98" fmla="*/ 1655457 w 12192000"/>
              <a:gd name="connsiteY98" fmla="*/ 465359 h 4939827"/>
              <a:gd name="connsiteX99" fmla="*/ 1717454 w 12192000"/>
              <a:gd name="connsiteY99" fmla="*/ 417203 h 4939827"/>
              <a:gd name="connsiteX100" fmla="*/ 1913794 w 12192000"/>
              <a:gd name="connsiteY100" fmla="*/ 365255 h 4939827"/>
              <a:gd name="connsiteX101" fmla="*/ 2129762 w 12192000"/>
              <a:gd name="connsiteY101" fmla="*/ 367832 h 4939827"/>
              <a:gd name="connsiteX102" fmla="*/ 2376970 w 12192000"/>
              <a:gd name="connsiteY102" fmla="*/ 350129 h 4939827"/>
              <a:gd name="connsiteX103" fmla="*/ 2480155 w 12192000"/>
              <a:gd name="connsiteY103" fmla="*/ 359227 h 4939827"/>
              <a:gd name="connsiteX104" fmla="*/ 2586782 w 12192000"/>
              <a:gd name="connsiteY104" fmla="*/ 339352 h 4939827"/>
              <a:gd name="connsiteX105" fmla="*/ 2679617 w 12192000"/>
              <a:gd name="connsiteY105" fmla="*/ 305383 h 4939827"/>
              <a:gd name="connsiteX106" fmla="*/ 2788947 w 12192000"/>
              <a:gd name="connsiteY106" fmla="*/ 250375 h 4939827"/>
              <a:gd name="connsiteX107" fmla="*/ 2965530 w 12192000"/>
              <a:gd name="connsiteY107" fmla="*/ 245958 h 4939827"/>
              <a:gd name="connsiteX108" fmla="*/ 3103677 w 12192000"/>
              <a:gd name="connsiteY108" fmla="*/ 209527 h 4939827"/>
              <a:gd name="connsiteX109" fmla="*/ 3126759 w 12192000"/>
              <a:gd name="connsiteY109" fmla="*/ 211226 h 4939827"/>
              <a:gd name="connsiteX110" fmla="*/ 3164020 w 12192000"/>
              <a:gd name="connsiteY110" fmla="*/ 212779 h 4939827"/>
              <a:gd name="connsiteX111" fmla="*/ 3285019 w 12192000"/>
              <a:gd name="connsiteY111" fmla="*/ 220535 h 4939827"/>
              <a:gd name="connsiteX112" fmla="*/ 3365154 w 12192000"/>
              <a:gd name="connsiteY112" fmla="*/ 226416 h 4939827"/>
              <a:gd name="connsiteX113" fmla="*/ 3367507 w 12192000"/>
              <a:gd name="connsiteY113" fmla="*/ 225416 h 4939827"/>
              <a:gd name="connsiteX114" fmla="*/ 3387567 w 12192000"/>
              <a:gd name="connsiteY114" fmla="*/ 227103 h 4939827"/>
              <a:gd name="connsiteX115" fmla="*/ 3498001 w 12192000"/>
              <a:gd name="connsiteY115" fmla="*/ 231941 h 4939827"/>
              <a:gd name="connsiteX116" fmla="*/ 3561557 w 12192000"/>
              <a:gd name="connsiteY116" fmla="*/ 228095 h 4939827"/>
              <a:gd name="connsiteX117" fmla="*/ 3611920 w 12192000"/>
              <a:gd name="connsiteY117" fmla="*/ 218094 h 4939827"/>
              <a:gd name="connsiteX118" fmla="*/ 3620528 w 12192000"/>
              <a:gd name="connsiteY118" fmla="*/ 218788 h 4939827"/>
              <a:gd name="connsiteX119" fmla="*/ 3620766 w 12192000"/>
              <a:gd name="connsiteY119" fmla="*/ 218511 h 4939827"/>
              <a:gd name="connsiteX120" fmla="*/ 3629977 w 12192000"/>
              <a:gd name="connsiteY120" fmla="*/ 218664 h 4939827"/>
              <a:gd name="connsiteX121" fmla="*/ 3636217 w 12192000"/>
              <a:gd name="connsiteY121" fmla="*/ 220048 h 4939827"/>
              <a:gd name="connsiteX122" fmla="*/ 3709484 w 12192000"/>
              <a:gd name="connsiteY122" fmla="*/ 186927 h 4939827"/>
              <a:gd name="connsiteX123" fmla="*/ 3761342 w 12192000"/>
              <a:gd name="connsiteY123" fmla="*/ 177474 h 4939827"/>
              <a:gd name="connsiteX124" fmla="*/ 3799748 w 12192000"/>
              <a:gd name="connsiteY124" fmla="*/ 167154 h 4939827"/>
              <a:gd name="connsiteX125" fmla="*/ 3922756 w 12192000"/>
              <a:gd name="connsiteY125" fmla="*/ 194044 h 4939827"/>
              <a:gd name="connsiteX126" fmla="*/ 4028476 w 12192000"/>
              <a:gd name="connsiteY126" fmla="*/ 223679 h 4939827"/>
              <a:gd name="connsiteX127" fmla="*/ 4191582 w 12192000"/>
              <a:gd name="connsiteY127" fmla="*/ 238952 h 4939827"/>
              <a:gd name="connsiteX128" fmla="*/ 4251024 w 12192000"/>
              <a:gd name="connsiteY128" fmla="*/ 240874 h 4939827"/>
              <a:gd name="connsiteX129" fmla="*/ 4355275 w 12192000"/>
              <a:gd name="connsiteY129" fmla="*/ 260205 h 4939827"/>
              <a:gd name="connsiteX130" fmla="*/ 4423807 w 12192000"/>
              <a:gd name="connsiteY130" fmla="*/ 270366 h 4939827"/>
              <a:gd name="connsiteX131" fmla="*/ 4558432 w 12192000"/>
              <a:gd name="connsiteY131" fmla="*/ 269194 h 4939827"/>
              <a:gd name="connsiteX132" fmla="*/ 4635061 w 12192000"/>
              <a:gd name="connsiteY132" fmla="*/ 280682 h 4939827"/>
              <a:gd name="connsiteX133" fmla="*/ 4807427 w 12192000"/>
              <a:gd name="connsiteY133" fmla="*/ 276835 h 4939827"/>
              <a:gd name="connsiteX134" fmla="*/ 5028933 w 12192000"/>
              <a:gd name="connsiteY134" fmla="*/ 183887 h 4939827"/>
              <a:gd name="connsiteX135" fmla="*/ 5093642 w 12192000"/>
              <a:gd name="connsiteY135" fmla="*/ 177214 h 4939827"/>
              <a:gd name="connsiteX136" fmla="*/ 5102642 w 12192000"/>
              <a:gd name="connsiteY136" fmla="*/ 186816 h 4939827"/>
              <a:gd name="connsiteX137" fmla="*/ 5193590 w 12192000"/>
              <a:gd name="connsiteY137" fmla="*/ 156458 h 4939827"/>
              <a:gd name="connsiteX138" fmla="*/ 5323922 w 12192000"/>
              <a:gd name="connsiteY138" fmla="*/ 146332 h 4939827"/>
              <a:gd name="connsiteX139" fmla="*/ 5421860 w 12192000"/>
              <a:gd name="connsiteY139" fmla="*/ 167298 h 4939827"/>
              <a:gd name="connsiteX140" fmla="*/ 5476948 w 12192000"/>
              <a:gd name="connsiteY140" fmla="*/ 173249 h 4939827"/>
              <a:gd name="connsiteX141" fmla="*/ 5516842 w 12192000"/>
              <a:gd name="connsiteY141" fmla="*/ 184018 h 4939827"/>
              <a:gd name="connsiteX142" fmla="*/ 5619415 w 12192000"/>
              <a:gd name="connsiteY142" fmla="*/ 176781 h 4939827"/>
              <a:gd name="connsiteX143" fmla="*/ 5789867 w 12192000"/>
              <a:gd name="connsiteY143" fmla="*/ 150304 h 4939827"/>
              <a:gd name="connsiteX144" fmla="*/ 5825953 w 12192000"/>
              <a:gd name="connsiteY144" fmla="*/ 147907 h 4939827"/>
              <a:gd name="connsiteX145" fmla="*/ 5856168 w 12192000"/>
              <a:gd name="connsiteY145" fmla="*/ 158719 h 4939827"/>
              <a:gd name="connsiteX146" fmla="*/ 5862476 w 12192000"/>
              <a:gd name="connsiteY146" fmla="*/ 172447 h 4939827"/>
              <a:gd name="connsiteX147" fmla="*/ 5882195 w 12192000"/>
              <a:gd name="connsiteY147" fmla="*/ 173195 h 4939827"/>
              <a:gd name="connsiteX148" fmla="*/ 5952585 w 12192000"/>
              <a:gd name="connsiteY148" fmla="*/ 161012 h 4939827"/>
              <a:gd name="connsiteX149" fmla="*/ 6001964 w 12192000"/>
              <a:gd name="connsiteY149" fmla="*/ 154786 h 4939827"/>
              <a:gd name="connsiteX150" fmla="*/ 6184207 w 12192000"/>
              <a:gd name="connsiteY150" fmla="*/ 132658 h 4939827"/>
              <a:gd name="connsiteX151" fmla="*/ 6415830 w 12192000"/>
              <a:gd name="connsiteY151" fmla="*/ 136006 h 4939827"/>
              <a:gd name="connsiteX152" fmla="*/ 6756965 w 12192000"/>
              <a:gd name="connsiteY152" fmla="*/ 57636 h 4939827"/>
              <a:gd name="connsiteX153" fmla="*/ 6819400 w 12192000"/>
              <a:gd name="connsiteY153" fmla="*/ 30742 h 4939827"/>
              <a:gd name="connsiteX154" fmla="*/ 6986370 w 12192000"/>
              <a:gd name="connsiteY154" fmla="*/ 12659 h 4939827"/>
              <a:gd name="connsiteX155" fmla="*/ 6989536 w 12192000"/>
              <a:gd name="connsiteY155" fmla="*/ 14528 h 4939827"/>
              <a:gd name="connsiteX156" fmla="*/ 7015933 w 12192000"/>
              <a:gd name="connsiteY156" fmla="*/ 9653 h 4939827"/>
              <a:gd name="connsiteX157" fmla="*/ 7020592 w 12192000"/>
              <a:gd name="connsiteY157" fmla="*/ 1651 h 4939827"/>
              <a:gd name="connsiteX158" fmla="*/ 7025905 w 12192000"/>
              <a:gd name="connsiteY15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281371 w 12192000"/>
              <a:gd name="connsiteY19" fmla="*/ 256875 h 4939827"/>
              <a:gd name="connsiteX20" fmla="*/ 8381609 w 12192000"/>
              <a:gd name="connsiteY20" fmla="*/ 240618 h 4939827"/>
              <a:gd name="connsiteX21" fmla="*/ 8406759 w 12192000"/>
              <a:gd name="connsiteY21" fmla="*/ 232517 h 4939827"/>
              <a:gd name="connsiteX22" fmla="*/ 8426506 w 12192000"/>
              <a:gd name="connsiteY22" fmla="*/ 241842 h 4939827"/>
              <a:gd name="connsiteX23" fmla="*/ 8427949 w 12192000"/>
              <a:gd name="connsiteY23" fmla="*/ 240981 h 4939827"/>
              <a:gd name="connsiteX24" fmla="*/ 8441468 w 12192000"/>
              <a:gd name="connsiteY24" fmla="*/ 241157 h 4939827"/>
              <a:gd name="connsiteX25" fmla="*/ 8565757 w 12192000"/>
              <a:gd name="connsiteY25" fmla="*/ 255317 h 4939827"/>
              <a:gd name="connsiteX26" fmla="*/ 8573171 w 12192000"/>
              <a:gd name="connsiteY26" fmla="*/ 258426 h 4939827"/>
              <a:gd name="connsiteX27" fmla="*/ 8573548 w 12192000"/>
              <a:gd name="connsiteY27" fmla="*/ 258241 h 4939827"/>
              <a:gd name="connsiteX28" fmla="*/ 8622021 w 12192000"/>
              <a:gd name="connsiteY28" fmla="*/ 261028 h 4939827"/>
              <a:gd name="connsiteX29" fmla="*/ 8672650 w 12192000"/>
              <a:gd name="connsiteY29" fmla="*/ 254821 h 4939827"/>
              <a:gd name="connsiteX30" fmla="*/ 8785543 w 12192000"/>
              <a:gd name="connsiteY30" fmla="*/ 263406 h 4939827"/>
              <a:gd name="connsiteX31" fmla="*/ 8830588 w 12192000"/>
              <a:gd name="connsiteY31" fmla="*/ 265483 h 4939827"/>
              <a:gd name="connsiteX32" fmla="*/ 8905142 w 12192000"/>
              <a:gd name="connsiteY32" fmla="*/ 264958 h 4939827"/>
              <a:gd name="connsiteX33" fmla="*/ 8968582 w 12192000"/>
              <a:gd name="connsiteY33" fmla="*/ 262728 h 4939827"/>
              <a:gd name="connsiteX34" fmla="*/ 8972994 w 12192000"/>
              <a:gd name="connsiteY34" fmla="*/ 263284 h 4939827"/>
              <a:gd name="connsiteX35" fmla="*/ 9004605 w 12192000"/>
              <a:gd name="connsiteY35" fmla="*/ 258041 h 4939827"/>
              <a:gd name="connsiteX36" fmla="*/ 9016165 w 12192000"/>
              <a:gd name="connsiteY36" fmla="*/ 261258 h 4939827"/>
              <a:gd name="connsiteX37" fmla="*/ 9043297 w 12192000"/>
              <a:gd name="connsiteY37" fmla="*/ 281547 h 4939827"/>
              <a:gd name="connsiteX38" fmla="*/ 9048315 w 12192000"/>
              <a:gd name="connsiteY38" fmla="*/ 279264 h 4939827"/>
              <a:gd name="connsiteX39" fmla="*/ 9054706 w 12192000"/>
              <a:gd name="connsiteY39" fmla="*/ 278538 h 4939827"/>
              <a:gd name="connsiteX40" fmla="*/ 9070919 w 12192000"/>
              <a:gd name="connsiteY40" fmla="*/ 281810 h 4939827"/>
              <a:gd name="connsiteX41" fmla="*/ 9076813 w 12192000"/>
              <a:gd name="connsiteY41" fmla="*/ 283909 h 4939827"/>
              <a:gd name="connsiteX42" fmla="*/ 9085871 w 12192000"/>
              <a:gd name="connsiteY42" fmla="*/ 285133 h 4939827"/>
              <a:gd name="connsiteX43" fmla="*/ 9086159 w 12192000"/>
              <a:gd name="connsiteY43" fmla="*/ 284887 h 4939827"/>
              <a:gd name="connsiteX44" fmla="*/ 9134606 w 12192000"/>
              <a:gd name="connsiteY44" fmla="*/ 288168 h 4939827"/>
              <a:gd name="connsiteX45" fmla="*/ 9195590 w 12192000"/>
              <a:gd name="connsiteY45" fmla="*/ 279568 h 4939827"/>
              <a:gd name="connsiteX46" fmla="*/ 9219336 w 12192000"/>
              <a:gd name="connsiteY46" fmla="*/ 278133 h 4939827"/>
              <a:gd name="connsiteX47" fmla="*/ 9232362 w 12192000"/>
              <a:gd name="connsiteY47" fmla="*/ 275894 h 4939827"/>
              <a:gd name="connsiteX48" fmla="*/ 9283638 w 12192000"/>
              <a:gd name="connsiteY48" fmla="*/ 299924 h 4939827"/>
              <a:gd name="connsiteX49" fmla="*/ 9371484 w 12192000"/>
              <a:gd name="connsiteY49" fmla="*/ 329634 h 4939827"/>
              <a:gd name="connsiteX50" fmla="*/ 9404829 w 12192000"/>
              <a:gd name="connsiteY50" fmla="*/ 339038 h 4939827"/>
              <a:gd name="connsiteX51" fmla="*/ 9427021 w 12192000"/>
              <a:gd name="connsiteY51" fmla="*/ 358784 h 4939827"/>
              <a:gd name="connsiteX52" fmla="*/ 9670844 w 12192000"/>
              <a:gd name="connsiteY52" fmla="*/ 405128 h 4939827"/>
              <a:gd name="connsiteX53" fmla="*/ 9816083 w 12192000"/>
              <a:gd name="connsiteY53" fmla="*/ 416573 h 4939827"/>
              <a:gd name="connsiteX54" fmla="*/ 9936741 w 12192000"/>
              <a:gd name="connsiteY54" fmla="*/ 437044 h 4939827"/>
              <a:gd name="connsiteX55" fmla="*/ 10050093 w 12192000"/>
              <a:gd name="connsiteY55" fmla="*/ 443783 h 4939827"/>
              <a:gd name="connsiteX56" fmla="*/ 10130090 w 12192000"/>
              <a:gd name="connsiteY56" fmla="*/ 459520 h 4939827"/>
              <a:gd name="connsiteX57" fmla="*/ 10173456 w 12192000"/>
              <a:gd name="connsiteY57" fmla="*/ 457749 h 4939827"/>
              <a:gd name="connsiteX58" fmla="*/ 10218232 w 12192000"/>
              <a:gd name="connsiteY58" fmla="*/ 459820 h 4939827"/>
              <a:gd name="connsiteX59" fmla="*/ 10354176 w 12192000"/>
              <a:gd name="connsiteY59" fmla="*/ 471377 h 4939827"/>
              <a:gd name="connsiteX60" fmla="*/ 10430681 w 12192000"/>
              <a:gd name="connsiteY60" fmla="*/ 481226 h 4939827"/>
              <a:gd name="connsiteX61" fmla="*/ 10478169 w 12192000"/>
              <a:gd name="connsiteY61" fmla="*/ 481774 h 4939827"/>
              <a:gd name="connsiteX62" fmla="*/ 10540907 w 12192000"/>
              <a:gd name="connsiteY62" fmla="*/ 485607 h 4939827"/>
              <a:gd name="connsiteX63" fmla="*/ 10614941 w 12192000"/>
              <a:gd name="connsiteY63" fmla="*/ 487592 h 4939827"/>
              <a:gd name="connsiteX64" fmla="*/ 10674098 w 12192000"/>
              <a:gd name="connsiteY64" fmla="*/ 521656 h 4939827"/>
              <a:gd name="connsiteX65" fmla="*/ 10874834 w 12192000"/>
              <a:gd name="connsiteY65" fmla="*/ 574867 h 4939827"/>
              <a:gd name="connsiteX66" fmla="*/ 10944981 w 12192000"/>
              <a:gd name="connsiteY66" fmla="*/ 615042 h 4939827"/>
              <a:gd name="connsiteX67" fmla="*/ 11006376 w 12192000"/>
              <a:gd name="connsiteY67" fmla="*/ 645957 h 4939827"/>
              <a:gd name="connsiteX68" fmla="*/ 11076308 w 12192000"/>
              <a:gd name="connsiteY68" fmla="*/ 675698 h 4939827"/>
              <a:gd name="connsiteX69" fmla="*/ 11148789 w 12192000"/>
              <a:gd name="connsiteY69" fmla="*/ 685041 h 4939827"/>
              <a:gd name="connsiteX70" fmla="*/ 11249129 w 12192000"/>
              <a:gd name="connsiteY70" fmla="*/ 684218 h 4939827"/>
              <a:gd name="connsiteX71" fmla="*/ 11299915 w 12192000"/>
              <a:gd name="connsiteY71" fmla="*/ 692177 h 4939827"/>
              <a:gd name="connsiteX72" fmla="*/ 11386973 w 12192000"/>
              <a:gd name="connsiteY72" fmla="*/ 708209 h 4939827"/>
              <a:gd name="connsiteX73" fmla="*/ 11500105 w 12192000"/>
              <a:gd name="connsiteY73" fmla="*/ 735014 h 4939827"/>
              <a:gd name="connsiteX74" fmla="*/ 11621735 w 12192000"/>
              <a:gd name="connsiteY74" fmla="*/ 789584 h 4939827"/>
              <a:gd name="connsiteX75" fmla="*/ 11691200 w 12192000"/>
              <a:gd name="connsiteY75" fmla="*/ 867902 h 4939827"/>
              <a:gd name="connsiteX76" fmla="*/ 11819427 w 12192000"/>
              <a:gd name="connsiteY76" fmla="*/ 911634 h 4939827"/>
              <a:gd name="connsiteX77" fmla="*/ 11969720 w 12192000"/>
              <a:gd name="connsiteY77" fmla="*/ 964737 h 4939827"/>
              <a:gd name="connsiteX78" fmla="*/ 12055766 w 12192000"/>
              <a:gd name="connsiteY78" fmla="*/ 991268 h 4939827"/>
              <a:gd name="connsiteX79" fmla="*/ 12171539 w 12192000"/>
              <a:gd name="connsiteY79" fmla="*/ 995427 h 4939827"/>
              <a:gd name="connsiteX80" fmla="*/ 12187831 w 12192000"/>
              <a:gd name="connsiteY80" fmla="*/ 996580 h 4939827"/>
              <a:gd name="connsiteX81" fmla="*/ 12192000 w 12192000"/>
              <a:gd name="connsiteY81" fmla="*/ 996726 h 4939827"/>
              <a:gd name="connsiteX82" fmla="*/ 12192000 w 12192000"/>
              <a:gd name="connsiteY82" fmla="*/ 4939827 h 4939827"/>
              <a:gd name="connsiteX83" fmla="*/ 0 w 12192000"/>
              <a:gd name="connsiteY83" fmla="*/ 4939827 h 4939827"/>
              <a:gd name="connsiteX84" fmla="*/ 0 w 12192000"/>
              <a:gd name="connsiteY84" fmla="*/ 512043 h 4939827"/>
              <a:gd name="connsiteX85" fmla="*/ 7381 w 12192000"/>
              <a:gd name="connsiteY85" fmla="*/ 512580 h 4939827"/>
              <a:gd name="connsiteX86" fmla="*/ 100029 w 12192000"/>
              <a:gd name="connsiteY86" fmla="*/ 504758 h 4939827"/>
              <a:gd name="connsiteX87" fmla="*/ 155244 w 12192000"/>
              <a:gd name="connsiteY87" fmla="*/ 525130 h 4939827"/>
              <a:gd name="connsiteX88" fmla="*/ 254366 w 12192000"/>
              <a:gd name="connsiteY88" fmla="*/ 534449 h 4939827"/>
              <a:gd name="connsiteX89" fmla="*/ 447292 w 12192000"/>
              <a:gd name="connsiteY89" fmla="*/ 542725 h 4939827"/>
              <a:gd name="connsiteX90" fmla="*/ 628105 w 12192000"/>
              <a:gd name="connsiteY90" fmla="*/ 547853 h 4939827"/>
              <a:gd name="connsiteX91" fmla="*/ 783146 w 12192000"/>
              <a:gd name="connsiteY91" fmla="*/ 591799 h 4939827"/>
              <a:gd name="connsiteX92" fmla="*/ 1043676 w 12192000"/>
              <a:gd name="connsiteY92" fmla="*/ 591887 h 4939827"/>
              <a:gd name="connsiteX93" fmla="*/ 1281816 w 12192000"/>
              <a:gd name="connsiteY93" fmla="*/ 520946 h 4939827"/>
              <a:gd name="connsiteX94" fmla="*/ 1486347 w 12192000"/>
              <a:gd name="connsiteY94" fmla="*/ 487310 h 4939827"/>
              <a:gd name="connsiteX95" fmla="*/ 1568079 w 12192000"/>
              <a:gd name="connsiteY95" fmla="*/ 462531 h 4939827"/>
              <a:gd name="connsiteX96" fmla="*/ 1622516 w 12192000"/>
              <a:gd name="connsiteY96" fmla="*/ 466058 h 4939827"/>
              <a:gd name="connsiteX97" fmla="*/ 1655457 w 12192000"/>
              <a:gd name="connsiteY97" fmla="*/ 465359 h 4939827"/>
              <a:gd name="connsiteX98" fmla="*/ 1717454 w 12192000"/>
              <a:gd name="connsiteY98" fmla="*/ 417203 h 4939827"/>
              <a:gd name="connsiteX99" fmla="*/ 1913794 w 12192000"/>
              <a:gd name="connsiteY99" fmla="*/ 365255 h 4939827"/>
              <a:gd name="connsiteX100" fmla="*/ 2129762 w 12192000"/>
              <a:gd name="connsiteY100" fmla="*/ 367832 h 4939827"/>
              <a:gd name="connsiteX101" fmla="*/ 2376970 w 12192000"/>
              <a:gd name="connsiteY101" fmla="*/ 350129 h 4939827"/>
              <a:gd name="connsiteX102" fmla="*/ 2480155 w 12192000"/>
              <a:gd name="connsiteY102" fmla="*/ 359227 h 4939827"/>
              <a:gd name="connsiteX103" fmla="*/ 2586782 w 12192000"/>
              <a:gd name="connsiteY103" fmla="*/ 339352 h 4939827"/>
              <a:gd name="connsiteX104" fmla="*/ 2679617 w 12192000"/>
              <a:gd name="connsiteY104" fmla="*/ 305383 h 4939827"/>
              <a:gd name="connsiteX105" fmla="*/ 2788947 w 12192000"/>
              <a:gd name="connsiteY105" fmla="*/ 250375 h 4939827"/>
              <a:gd name="connsiteX106" fmla="*/ 2965530 w 12192000"/>
              <a:gd name="connsiteY106" fmla="*/ 245958 h 4939827"/>
              <a:gd name="connsiteX107" fmla="*/ 3103677 w 12192000"/>
              <a:gd name="connsiteY107" fmla="*/ 209527 h 4939827"/>
              <a:gd name="connsiteX108" fmla="*/ 3126759 w 12192000"/>
              <a:gd name="connsiteY108" fmla="*/ 211226 h 4939827"/>
              <a:gd name="connsiteX109" fmla="*/ 3164020 w 12192000"/>
              <a:gd name="connsiteY109" fmla="*/ 212779 h 4939827"/>
              <a:gd name="connsiteX110" fmla="*/ 3285019 w 12192000"/>
              <a:gd name="connsiteY110" fmla="*/ 220535 h 4939827"/>
              <a:gd name="connsiteX111" fmla="*/ 3365154 w 12192000"/>
              <a:gd name="connsiteY111" fmla="*/ 226416 h 4939827"/>
              <a:gd name="connsiteX112" fmla="*/ 3367507 w 12192000"/>
              <a:gd name="connsiteY112" fmla="*/ 225416 h 4939827"/>
              <a:gd name="connsiteX113" fmla="*/ 3387567 w 12192000"/>
              <a:gd name="connsiteY113" fmla="*/ 227103 h 4939827"/>
              <a:gd name="connsiteX114" fmla="*/ 3498001 w 12192000"/>
              <a:gd name="connsiteY114" fmla="*/ 231941 h 4939827"/>
              <a:gd name="connsiteX115" fmla="*/ 3561557 w 12192000"/>
              <a:gd name="connsiteY115" fmla="*/ 228095 h 4939827"/>
              <a:gd name="connsiteX116" fmla="*/ 3611920 w 12192000"/>
              <a:gd name="connsiteY116" fmla="*/ 218094 h 4939827"/>
              <a:gd name="connsiteX117" fmla="*/ 3620528 w 12192000"/>
              <a:gd name="connsiteY117" fmla="*/ 218788 h 4939827"/>
              <a:gd name="connsiteX118" fmla="*/ 3620766 w 12192000"/>
              <a:gd name="connsiteY118" fmla="*/ 218511 h 4939827"/>
              <a:gd name="connsiteX119" fmla="*/ 3629977 w 12192000"/>
              <a:gd name="connsiteY119" fmla="*/ 218664 h 4939827"/>
              <a:gd name="connsiteX120" fmla="*/ 3636217 w 12192000"/>
              <a:gd name="connsiteY120" fmla="*/ 220048 h 4939827"/>
              <a:gd name="connsiteX121" fmla="*/ 3709484 w 12192000"/>
              <a:gd name="connsiteY121" fmla="*/ 186927 h 4939827"/>
              <a:gd name="connsiteX122" fmla="*/ 3761342 w 12192000"/>
              <a:gd name="connsiteY122" fmla="*/ 177474 h 4939827"/>
              <a:gd name="connsiteX123" fmla="*/ 3799748 w 12192000"/>
              <a:gd name="connsiteY123" fmla="*/ 167154 h 4939827"/>
              <a:gd name="connsiteX124" fmla="*/ 3922756 w 12192000"/>
              <a:gd name="connsiteY124" fmla="*/ 194044 h 4939827"/>
              <a:gd name="connsiteX125" fmla="*/ 4028476 w 12192000"/>
              <a:gd name="connsiteY125" fmla="*/ 223679 h 4939827"/>
              <a:gd name="connsiteX126" fmla="*/ 4191582 w 12192000"/>
              <a:gd name="connsiteY126" fmla="*/ 238952 h 4939827"/>
              <a:gd name="connsiteX127" fmla="*/ 4251024 w 12192000"/>
              <a:gd name="connsiteY127" fmla="*/ 240874 h 4939827"/>
              <a:gd name="connsiteX128" fmla="*/ 4355275 w 12192000"/>
              <a:gd name="connsiteY128" fmla="*/ 260205 h 4939827"/>
              <a:gd name="connsiteX129" fmla="*/ 4423807 w 12192000"/>
              <a:gd name="connsiteY129" fmla="*/ 270366 h 4939827"/>
              <a:gd name="connsiteX130" fmla="*/ 4558432 w 12192000"/>
              <a:gd name="connsiteY130" fmla="*/ 269194 h 4939827"/>
              <a:gd name="connsiteX131" fmla="*/ 4635061 w 12192000"/>
              <a:gd name="connsiteY131" fmla="*/ 280682 h 4939827"/>
              <a:gd name="connsiteX132" fmla="*/ 4807427 w 12192000"/>
              <a:gd name="connsiteY132" fmla="*/ 276835 h 4939827"/>
              <a:gd name="connsiteX133" fmla="*/ 5028933 w 12192000"/>
              <a:gd name="connsiteY133" fmla="*/ 183887 h 4939827"/>
              <a:gd name="connsiteX134" fmla="*/ 5093642 w 12192000"/>
              <a:gd name="connsiteY134" fmla="*/ 177214 h 4939827"/>
              <a:gd name="connsiteX135" fmla="*/ 5102642 w 12192000"/>
              <a:gd name="connsiteY135" fmla="*/ 186816 h 4939827"/>
              <a:gd name="connsiteX136" fmla="*/ 5193590 w 12192000"/>
              <a:gd name="connsiteY136" fmla="*/ 156458 h 4939827"/>
              <a:gd name="connsiteX137" fmla="*/ 5323922 w 12192000"/>
              <a:gd name="connsiteY137" fmla="*/ 146332 h 4939827"/>
              <a:gd name="connsiteX138" fmla="*/ 5421860 w 12192000"/>
              <a:gd name="connsiteY138" fmla="*/ 167298 h 4939827"/>
              <a:gd name="connsiteX139" fmla="*/ 5476948 w 12192000"/>
              <a:gd name="connsiteY139" fmla="*/ 173249 h 4939827"/>
              <a:gd name="connsiteX140" fmla="*/ 5516842 w 12192000"/>
              <a:gd name="connsiteY140" fmla="*/ 184018 h 4939827"/>
              <a:gd name="connsiteX141" fmla="*/ 5619415 w 12192000"/>
              <a:gd name="connsiteY141" fmla="*/ 176781 h 4939827"/>
              <a:gd name="connsiteX142" fmla="*/ 5789867 w 12192000"/>
              <a:gd name="connsiteY142" fmla="*/ 150304 h 4939827"/>
              <a:gd name="connsiteX143" fmla="*/ 5825953 w 12192000"/>
              <a:gd name="connsiteY143" fmla="*/ 147907 h 4939827"/>
              <a:gd name="connsiteX144" fmla="*/ 5856168 w 12192000"/>
              <a:gd name="connsiteY144" fmla="*/ 158719 h 4939827"/>
              <a:gd name="connsiteX145" fmla="*/ 5862476 w 12192000"/>
              <a:gd name="connsiteY145" fmla="*/ 172447 h 4939827"/>
              <a:gd name="connsiteX146" fmla="*/ 5882195 w 12192000"/>
              <a:gd name="connsiteY146" fmla="*/ 173195 h 4939827"/>
              <a:gd name="connsiteX147" fmla="*/ 5952585 w 12192000"/>
              <a:gd name="connsiteY147" fmla="*/ 161012 h 4939827"/>
              <a:gd name="connsiteX148" fmla="*/ 6001964 w 12192000"/>
              <a:gd name="connsiteY148" fmla="*/ 154786 h 4939827"/>
              <a:gd name="connsiteX149" fmla="*/ 6184207 w 12192000"/>
              <a:gd name="connsiteY149" fmla="*/ 132658 h 4939827"/>
              <a:gd name="connsiteX150" fmla="*/ 6415830 w 12192000"/>
              <a:gd name="connsiteY150" fmla="*/ 136006 h 4939827"/>
              <a:gd name="connsiteX151" fmla="*/ 6756965 w 12192000"/>
              <a:gd name="connsiteY151" fmla="*/ 57636 h 4939827"/>
              <a:gd name="connsiteX152" fmla="*/ 6819400 w 12192000"/>
              <a:gd name="connsiteY152" fmla="*/ 30742 h 4939827"/>
              <a:gd name="connsiteX153" fmla="*/ 6986370 w 12192000"/>
              <a:gd name="connsiteY153" fmla="*/ 12659 h 4939827"/>
              <a:gd name="connsiteX154" fmla="*/ 6989536 w 12192000"/>
              <a:gd name="connsiteY154" fmla="*/ 14528 h 4939827"/>
              <a:gd name="connsiteX155" fmla="*/ 7015933 w 12192000"/>
              <a:gd name="connsiteY155" fmla="*/ 9653 h 4939827"/>
              <a:gd name="connsiteX156" fmla="*/ 7020592 w 12192000"/>
              <a:gd name="connsiteY156" fmla="*/ 1651 h 4939827"/>
              <a:gd name="connsiteX157" fmla="*/ 7025905 w 12192000"/>
              <a:gd name="connsiteY15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58681 w 12192000"/>
              <a:gd name="connsiteY16" fmla="*/ 219431 h 4939827"/>
              <a:gd name="connsiteX17" fmla="*/ 8126175 w 12192000"/>
              <a:gd name="connsiteY17" fmla="*/ 240005 h 4939827"/>
              <a:gd name="connsiteX18" fmla="*/ 8281371 w 12192000"/>
              <a:gd name="connsiteY18" fmla="*/ 256875 h 4939827"/>
              <a:gd name="connsiteX19" fmla="*/ 8381609 w 12192000"/>
              <a:gd name="connsiteY19" fmla="*/ 240618 h 4939827"/>
              <a:gd name="connsiteX20" fmla="*/ 8406759 w 12192000"/>
              <a:gd name="connsiteY20" fmla="*/ 232517 h 4939827"/>
              <a:gd name="connsiteX21" fmla="*/ 8426506 w 12192000"/>
              <a:gd name="connsiteY21" fmla="*/ 241842 h 4939827"/>
              <a:gd name="connsiteX22" fmla="*/ 8427949 w 12192000"/>
              <a:gd name="connsiteY22" fmla="*/ 240981 h 4939827"/>
              <a:gd name="connsiteX23" fmla="*/ 8441468 w 12192000"/>
              <a:gd name="connsiteY23" fmla="*/ 241157 h 4939827"/>
              <a:gd name="connsiteX24" fmla="*/ 8565757 w 12192000"/>
              <a:gd name="connsiteY24" fmla="*/ 255317 h 4939827"/>
              <a:gd name="connsiteX25" fmla="*/ 8573171 w 12192000"/>
              <a:gd name="connsiteY25" fmla="*/ 258426 h 4939827"/>
              <a:gd name="connsiteX26" fmla="*/ 8573548 w 12192000"/>
              <a:gd name="connsiteY26" fmla="*/ 258241 h 4939827"/>
              <a:gd name="connsiteX27" fmla="*/ 8622021 w 12192000"/>
              <a:gd name="connsiteY27" fmla="*/ 261028 h 4939827"/>
              <a:gd name="connsiteX28" fmla="*/ 8672650 w 12192000"/>
              <a:gd name="connsiteY28" fmla="*/ 254821 h 4939827"/>
              <a:gd name="connsiteX29" fmla="*/ 8785543 w 12192000"/>
              <a:gd name="connsiteY29" fmla="*/ 263406 h 4939827"/>
              <a:gd name="connsiteX30" fmla="*/ 8830588 w 12192000"/>
              <a:gd name="connsiteY30" fmla="*/ 265483 h 4939827"/>
              <a:gd name="connsiteX31" fmla="*/ 8905142 w 12192000"/>
              <a:gd name="connsiteY31" fmla="*/ 264958 h 4939827"/>
              <a:gd name="connsiteX32" fmla="*/ 8968582 w 12192000"/>
              <a:gd name="connsiteY32" fmla="*/ 262728 h 4939827"/>
              <a:gd name="connsiteX33" fmla="*/ 8972994 w 12192000"/>
              <a:gd name="connsiteY33" fmla="*/ 263284 h 4939827"/>
              <a:gd name="connsiteX34" fmla="*/ 9004605 w 12192000"/>
              <a:gd name="connsiteY34" fmla="*/ 258041 h 4939827"/>
              <a:gd name="connsiteX35" fmla="*/ 9016165 w 12192000"/>
              <a:gd name="connsiteY35" fmla="*/ 261258 h 4939827"/>
              <a:gd name="connsiteX36" fmla="*/ 9043297 w 12192000"/>
              <a:gd name="connsiteY36" fmla="*/ 281547 h 4939827"/>
              <a:gd name="connsiteX37" fmla="*/ 9048315 w 12192000"/>
              <a:gd name="connsiteY37" fmla="*/ 279264 h 4939827"/>
              <a:gd name="connsiteX38" fmla="*/ 9054706 w 12192000"/>
              <a:gd name="connsiteY38" fmla="*/ 278538 h 4939827"/>
              <a:gd name="connsiteX39" fmla="*/ 9070919 w 12192000"/>
              <a:gd name="connsiteY39" fmla="*/ 281810 h 4939827"/>
              <a:gd name="connsiteX40" fmla="*/ 9076813 w 12192000"/>
              <a:gd name="connsiteY40" fmla="*/ 283909 h 4939827"/>
              <a:gd name="connsiteX41" fmla="*/ 9085871 w 12192000"/>
              <a:gd name="connsiteY41" fmla="*/ 285133 h 4939827"/>
              <a:gd name="connsiteX42" fmla="*/ 9086159 w 12192000"/>
              <a:gd name="connsiteY42" fmla="*/ 284887 h 4939827"/>
              <a:gd name="connsiteX43" fmla="*/ 9134606 w 12192000"/>
              <a:gd name="connsiteY43" fmla="*/ 288168 h 4939827"/>
              <a:gd name="connsiteX44" fmla="*/ 9195590 w 12192000"/>
              <a:gd name="connsiteY44" fmla="*/ 279568 h 4939827"/>
              <a:gd name="connsiteX45" fmla="*/ 9219336 w 12192000"/>
              <a:gd name="connsiteY45" fmla="*/ 278133 h 4939827"/>
              <a:gd name="connsiteX46" fmla="*/ 9232362 w 12192000"/>
              <a:gd name="connsiteY46" fmla="*/ 275894 h 4939827"/>
              <a:gd name="connsiteX47" fmla="*/ 9283638 w 12192000"/>
              <a:gd name="connsiteY47" fmla="*/ 299924 h 4939827"/>
              <a:gd name="connsiteX48" fmla="*/ 9371484 w 12192000"/>
              <a:gd name="connsiteY48" fmla="*/ 329634 h 4939827"/>
              <a:gd name="connsiteX49" fmla="*/ 9404829 w 12192000"/>
              <a:gd name="connsiteY49" fmla="*/ 339038 h 4939827"/>
              <a:gd name="connsiteX50" fmla="*/ 9427021 w 12192000"/>
              <a:gd name="connsiteY50" fmla="*/ 358784 h 4939827"/>
              <a:gd name="connsiteX51" fmla="*/ 9670844 w 12192000"/>
              <a:gd name="connsiteY51" fmla="*/ 405128 h 4939827"/>
              <a:gd name="connsiteX52" fmla="*/ 9816083 w 12192000"/>
              <a:gd name="connsiteY52" fmla="*/ 416573 h 4939827"/>
              <a:gd name="connsiteX53" fmla="*/ 9936741 w 12192000"/>
              <a:gd name="connsiteY53" fmla="*/ 437044 h 4939827"/>
              <a:gd name="connsiteX54" fmla="*/ 10050093 w 12192000"/>
              <a:gd name="connsiteY54" fmla="*/ 443783 h 4939827"/>
              <a:gd name="connsiteX55" fmla="*/ 10130090 w 12192000"/>
              <a:gd name="connsiteY55" fmla="*/ 459520 h 4939827"/>
              <a:gd name="connsiteX56" fmla="*/ 10173456 w 12192000"/>
              <a:gd name="connsiteY56" fmla="*/ 457749 h 4939827"/>
              <a:gd name="connsiteX57" fmla="*/ 10218232 w 12192000"/>
              <a:gd name="connsiteY57" fmla="*/ 459820 h 4939827"/>
              <a:gd name="connsiteX58" fmla="*/ 10354176 w 12192000"/>
              <a:gd name="connsiteY58" fmla="*/ 471377 h 4939827"/>
              <a:gd name="connsiteX59" fmla="*/ 10430681 w 12192000"/>
              <a:gd name="connsiteY59" fmla="*/ 481226 h 4939827"/>
              <a:gd name="connsiteX60" fmla="*/ 10478169 w 12192000"/>
              <a:gd name="connsiteY60" fmla="*/ 481774 h 4939827"/>
              <a:gd name="connsiteX61" fmla="*/ 10540907 w 12192000"/>
              <a:gd name="connsiteY61" fmla="*/ 485607 h 4939827"/>
              <a:gd name="connsiteX62" fmla="*/ 10614941 w 12192000"/>
              <a:gd name="connsiteY62" fmla="*/ 487592 h 4939827"/>
              <a:gd name="connsiteX63" fmla="*/ 10674098 w 12192000"/>
              <a:gd name="connsiteY63" fmla="*/ 521656 h 4939827"/>
              <a:gd name="connsiteX64" fmla="*/ 10874834 w 12192000"/>
              <a:gd name="connsiteY64" fmla="*/ 574867 h 4939827"/>
              <a:gd name="connsiteX65" fmla="*/ 10944981 w 12192000"/>
              <a:gd name="connsiteY65" fmla="*/ 615042 h 4939827"/>
              <a:gd name="connsiteX66" fmla="*/ 11006376 w 12192000"/>
              <a:gd name="connsiteY66" fmla="*/ 645957 h 4939827"/>
              <a:gd name="connsiteX67" fmla="*/ 11076308 w 12192000"/>
              <a:gd name="connsiteY67" fmla="*/ 675698 h 4939827"/>
              <a:gd name="connsiteX68" fmla="*/ 11148789 w 12192000"/>
              <a:gd name="connsiteY68" fmla="*/ 685041 h 4939827"/>
              <a:gd name="connsiteX69" fmla="*/ 11249129 w 12192000"/>
              <a:gd name="connsiteY69" fmla="*/ 684218 h 4939827"/>
              <a:gd name="connsiteX70" fmla="*/ 11299915 w 12192000"/>
              <a:gd name="connsiteY70" fmla="*/ 692177 h 4939827"/>
              <a:gd name="connsiteX71" fmla="*/ 11386973 w 12192000"/>
              <a:gd name="connsiteY71" fmla="*/ 708209 h 4939827"/>
              <a:gd name="connsiteX72" fmla="*/ 11500105 w 12192000"/>
              <a:gd name="connsiteY72" fmla="*/ 735014 h 4939827"/>
              <a:gd name="connsiteX73" fmla="*/ 11621735 w 12192000"/>
              <a:gd name="connsiteY73" fmla="*/ 789584 h 4939827"/>
              <a:gd name="connsiteX74" fmla="*/ 11691200 w 12192000"/>
              <a:gd name="connsiteY74" fmla="*/ 867902 h 4939827"/>
              <a:gd name="connsiteX75" fmla="*/ 11819427 w 12192000"/>
              <a:gd name="connsiteY75" fmla="*/ 911634 h 4939827"/>
              <a:gd name="connsiteX76" fmla="*/ 11969720 w 12192000"/>
              <a:gd name="connsiteY76" fmla="*/ 964737 h 4939827"/>
              <a:gd name="connsiteX77" fmla="*/ 12055766 w 12192000"/>
              <a:gd name="connsiteY77" fmla="*/ 991268 h 4939827"/>
              <a:gd name="connsiteX78" fmla="*/ 12171539 w 12192000"/>
              <a:gd name="connsiteY78" fmla="*/ 995427 h 4939827"/>
              <a:gd name="connsiteX79" fmla="*/ 12187831 w 12192000"/>
              <a:gd name="connsiteY79" fmla="*/ 996580 h 4939827"/>
              <a:gd name="connsiteX80" fmla="*/ 12192000 w 12192000"/>
              <a:gd name="connsiteY80" fmla="*/ 996726 h 4939827"/>
              <a:gd name="connsiteX81" fmla="*/ 12192000 w 12192000"/>
              <a:gd name="connsiteY81" fmla="*/ 4939827 h 4939827"/>
              <a:gd name="connsiteX82" fmla="*/ 0 w 12192000"/>
              <a:gd name="connsiteY82" fmla="*/ 4939827 h 4939827"/>
              <a:gd name="connsiteX83" fmla="*/ 0 w 12192000"/>
              <a:gd name="connsiteY83" fmla="*/ 512043 h 4939827"/>
              <a:gd name="connsiteX84" fmla="*/ 7381 w 12192000"/>
              <a:gd name="connsiteY84" fmla="*/ 512580 h 4939827"/>
              <a:gd name="connsiteX85" fmla="*/ 100029 w 12192000"/>
              <a:gd name="connsiteY85" fmla="*/ 504758 h 4939827"/>
              <a:gd name="connsiteX86" fmla="*/ 155244 w 12192000"/>
              <a:gd name="connsiteY86" fmla="*/ 525130 h 4939827"/>
              <a:gd name="connsiteX87" fmla="*/ 254366 w 12192000"/>
              <a:gd name="connsiteY87" fmla="*/ 534449 h 4939827"/>
              <a:gd name="connsiteX88" fmla="*/ 447292 w 12192000"/>
              <a:gd name="connsiteY88" fmla="*/ 542725 h 4939827"/>
              <a:gd name="connsiteX89" fmla="*/ 628105 w 12192000"/>
              <a:gd name="connsiteY89" fmla="*/ 547853 h 4939827"/>
              <a:gd name="connsiteX90" fmla="*/ 783146 w 12192000"/>
              <a:gd name="connsiteY90" fmla="*/ 591799 h 4939827"/>
              <a:gd name="connsiteX91" fmla="*/ 1043676 w 12192000"/>
              <a:gd name="connsiteY91" fmla="*/ 591887 h 4939827"/>
              <a:gd name="connsiteX92" fmla="*/ 1281816 w 12192000"/>
              <a:gd name="connsiteY92" fmla="*/ 520946 h 4939827"/>
              <a:gd name="connsiteX93" fmla="*/ 1486347 w 12192000"/>
              <a:gd name="connsiteY93" fmla="*/ 487310 h 4939827"/>
              <a:gd name="connsiteX94" fmla="*/ 1568079 w 12192000"/>
              <a:gd name="connsiteY94" fmla="*/ 462531 h 4939827"/>
              <a:gd name="connsiteX95" fmla="*/ 1622516 w 12192000"/>
              <a:gd name="connsiteY95" fmla="*/ 466058 h 4939827"/>
              <a:gd name="connsiteX96" fmla="*/ 1655457 w 12192000"/>
              <a:gd name="connsiteY96" fmla="*/ 465359 h 4939827"/>
              <a:gd name="connsiteX97" fmla="*/ 1717454 w 12192000"/>
              <a:gd name="connsiteY97" fmla="*/ 417203 h 4939827"/>
              <a:gd name="connsiteX98" fmla="*/ 1913794 w 12192000"/>
              <a:gd name="connsiteY98" fmla="*/ 365255 h 4939827"/>
              <a:gd name="connsiteX99" fmla="*/ 2129762 w 12192000"/>
              <a:gd name="connsiteY99" fmla="*/ 367832 h 4939827"/>
              <a:gd name="connsiteX100" fmla="*/ 2376970 w 12192000"/>
              <a:gd name="connsiteY100" fmla="*/ 350129 h 4939827"/>
              <a:gd name="connsiteX101" fmla="*/ 2480155 w 12192000"/>
              <a:gd name="connsiteY101" fmla="*/ 359227 h 4939827"/>
              <a:gd name="connsiteX102" fmla="*/ 2586782 w 12192000"/>
              <a:gd name="connsiteY102" fmla="*/ 339352 h 4939827"/>
              <a:gd name="connsiteX103" fmla="*/ 2679617 w 12192000"/>
              <a:gd name="connsiteY103" fmla="*/ 305383 h 4939827"/>
              <a:gd name="connsiteX104" fmla="*/ 2788947 w 12192000"/>
              <a:gd name="connsiteY104" fmla="*/ 250375 h 4939827"/>
              <a:gd name="connsiteX105" fmla="*/ 2965530 w 12192000"/>
              <a:gd name="connsiteY105" fmla="*/ 245958 h 4939827"/>
              <a:gd name="connsiteX106" fmla="*/ 3103677 w 12192000"/>
              <a:gd name="connsiteY106" fmla="*/ 209527 h 4939827"/>
              <a:gd name="connsiteX107" fmla="*/ 3126759 w 12192000"/>
              <a:gd name="connsiteY107" fmla="*/ 211226 h 4939827"/>
              <a:gd name="connsiteX108" fmla="*/ 3164020 w 12192000"/>
              <a:gd name="connsiteY108" fmla="*/ 212779 h 4939827"/>
              <a:gd name="connsiteX109" fmla="*/ 3285019 w 12192000"/>
              <a:gd name="connsiteY109" fmla="*/ 220535 h 4939827"/>
              <a:gd name="connsiteX110" fmla="*/ 3365154 w 12192000"/>
              <a:gd name="connsiteY110" fmla="*/ 226416 h 4939827"/>
              <a:gd name="connsiteX111" fmla="*/ 3367507 w 12192000"/>
              <a:gd name="connsiteY111" fmla="*/ 225416 h 4939827"/>
              <a:gd name="connsiteX112" fmla="*/ 3387567 w 12192000"/>
              <a:gd name="connsiteY112" fmla="*/ 227103 h 4939827"/>
              <a:gd name="connsiteX113" fmla="*/ 3498001 w 12192000"/>
              <a:gd name="connsiteY113" fmla="*/ 231941 h 4939827"/>
              <a:gd name="connsiteX114" fmla="*/ 3561557 w 12192000"/>
              <a:gd name="connsiteY114" fmla="*/ 228095 h 4939827"/>
              <a:gd name="connsiteX115" fmla="*/ 3611920 w 12192000"/>
              <a:gd name="connsiteY115" fmla="*/ 218094 h 4939827"/>
              <a:gd name="connsiteX116" fmla="*/ 3620528 w 12192000"/>
              <a:gd name="connsiteY116" fmla="*/ 218788 h 4939827"/>
              <a:gd name="connsiteX117" fmla="*/ 3620766 w 12192000"/>
              <a:gd name="connsiteY117" fmla="*/ 218511 h 4939827"/>
              <a:gd name="connsiteX118" fmla="*/ 3629977 w 12192000"/>
              <a:gd name="connsiteY118" fmla="*/ 218664 h 4939827"/>
              <a:gd name="connsiteX119" fmla="*/ 3636217 w 12192000"/>
              <a:gd name="connsiteY119" fmla="*/ 220048 h 4939827"/>
              <a:gd name="connsiteX120" fmla="*/ 3709484 w 12192000"/>
              <a:gd name="connsiteY120" fmla="*/ 186927 h 4939827"/>
              <a:gd name="connsiteX121" fmla="*/ 3761342 w 12192000"/>
              <a:gd name="connsiteY121" fmla="*/ 177474 h 4939827"/>
              <a:gd name="connsiteX122" fmla="*/ 3799748 w 12192000"/>
              <a:gd name="connsiteY122" fmla="*/ 167154 h 4939827"/>
              <a:gd name="connsiteX123" fmla="*/ 3922756 w 12192000"/>
              <a:gd name="connsiteY123" fmla="*/ 194044 h 4939827"/>
              <a:gd name="connsiteX124" fmla="*/ 4028476 w 12192000"/>
              <a:gd name="connsiteY124" fmla="*/ 223679 h 4939827"/>
              <a:gd name="connsiteX125" fmla="*/ 4191582 w 12192000"/>
              <a:gd name="connsiteY125" fmla="*/ 238952 h 4939827"/>
              <a:gd name="connsiteX126" fmla="*/ 4251024 w 12192000"/>
              <a:gd name="connsiteY126" fmla="*/ 240874 h 4939827"/>
              <a:gd name="connsiteX127" fmla="*/ 4355275 w 12192000"/>
              <a:gd name="connsiteY127" fmla="*/ 260205 h 4939827"/>
              <a:gd name="connsiteX128" fmla="*/ 4423807 w 12192000"/>
              <a:gd name="connsiteY128" fmla="*/ 270366 h 4939827"/>
              <a:gd name="connsiteX129" fmla="*/ 4558432 w 12192000"/>
              <a:gd name="connsiteY129" fmla="*/ 269194 h 4939827"/>
              <a:gd name="connsiteX130" fmla="*/ 4635061 w 12192000"/>
              <a:gd name="connsiteY130" fmla="*/ 280682 h 4939827"/>
              <a:gd name="connsiteX131" fmla="*/ 4807427 w 12192000"/>
              <a:gd name="connsiteY131" fmla="*/ 276835 h 4939827"/>
              <a:gd name="connsiteX132" fmla="*/ 5028933 w 12192000"/>
              <a:gd name="connsiteY132" fmla="*/ 183887 h 4939827"/>
              <a:gd name="connsiteX133" fmla="*/ 5093642 w 12192000"/>
              <a:gd name="connsiteY133" fmla="*/ 177214 h 4939827"/>
              <a:gd name="connsiteX134" fmla="*/ 5102642 w 12192000"/>
              <a:gd name="connsiteY134" fmla="*/ 186816 h 4939827"/>
              <a:gd name="connsiteX135" fmla="*/ 5193590 w 12192000"/>
              <a:gd name="connsiteY135" fmla="*/ 156458 h 4939827"/>
              <a:gd name="connsiteX136" fmla="*/ 5323922 w 12192000"/>
              <a:gd name="connsiteY136" fmla="*/ 146332 h 4939827"/>
              <a:gd name="connsiteX137" fmla="*/ 5421860 w 12192000"/>
              <a:gd name="connsiteY137" fmla="*/ 167298 h 4939827"/>
              <a:gd name="connsiteX138" fmla="*/ 5476948 w 12192000"/>
              <a:gd name="connsiteY138" fmla="*/ 173249 h 4939827"/>
              <a:gd name="connsiteX139" fmla="*/ 5516842 w 12192000"/>
              <a:gd name="connsiteY139" fmla="*/ 184018 h 4939827"/>
              <a:gd name="connsiteX140" fmla="*/ 5619415 w 12192000"/>
              <a:gd name="connsiteY140" fmla="*/ 176781 h 4939827"/>
              <a:gd name="connsiteX141" fmla="*/ 5789867 w 12192000"/>
              <a:gd name="connsiteY141" fmla="*/ 150304 h 4939827"/>
              <a:gd name="connsiteX142" fmla="*/ 5825953 w 12192000"/>
              <a:gd name="connsiteY142" fmla="*/ 147907 h 4939827"/>
              <a:gd name="connsiteX143" fmla="*/ 5856168 w 12192000"/>
              <a:gd name="connsiteY143" fmla="*/ 158719 h 4939827"/>
              <a:gd name="connsiteX144" fmla="*/ 5862476 w 12192000"/>
              <a:gd name="connsiteY144" fmla="*/ 172447 h 4939827"/>
              <a:gd name="connsiteX145" fmla="*/ 5882195 w 12192000"/>
              <a:gd name="connsiteY145" fmla="*/ 173195 h 4939827"/>
              <a:gd name="connsiteX146" fmla="*/ 5952585 w 12192000"/>
              <a:gd name="connsiteY146" fmla="*/ 161012 h 4939827"/>
              <a:gd name="connsiteX147" fmla="*/ 6001964 w 12192000"/>
              <a:gd name="connsiteY147" fmla="*/ 154786 h 4939827"/>
              <a:gd name="connsiteX148" fmla="*/ 6184207 w 12192000"/>
              <a:gd name="connsiteY148" fmla="*/ 132658 h 4939827"/>
              <a:gd name="connsiteX149" fmla="*/ 6415830 w 12192000"/>
              <a:gd name="connsiteY149" fmla="*/ 136006 h 4939827"/>
              <a:gd name="connsiteX150" fmla="*/ 6756965 w 12192000"/>
              <a:gd name="connsiteY150" fmla="*/ 57636 h 4939827"/>
              <a:gd name="connsiteX151" fmla="*/ 6819400 w 12192000"/>
              <a:gd name="connsiteY151" fmla="*/ 30742 h 4939827"/>
              <a:gd name="connsiteX152" fmla="*/ 6986370 w 12192000"/>
              <a:gd name="connsiteY152" fmla="*/ 12659 h 4939827"/>
              <a:gd name="connsiteX153" fmla="*/ 6989536 w 12192000"/>
              <a:gd name="connsiteY153" fmla="*/ 14528 h 4939827"/>
              <a:gd name="connsiteX154" fmla="*/ 7015933 w 12192000"/>
              <a:gd name="connsiteY154" fmla="*/ 9653 h 4939827"/>
              <a:gd name="connsiteX155" fmla="*/ 7020592 w 12192000"/>
              <a:gd name="connsiteY155" fmla="*/ 1651 h 4939827"/>
              <a:gd name="connsiteX156" fmla="*/ 7025905 w 12192000"/>
              <a:gd name="connsiteY156" fmla="*/ 0 h 493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12192000" h="4939827">
                <a:moveTo>
                  <a:pt x="7025905" y="0"/>
                </a:moveTo>
                <a:lnTo>
                  <a:pt x="7032579" y="2808"/>
                </a:lnTo>
                <a:cubicBezTo>
                  <a:pt x="7044119" y="6590"/>
                  <a:pt x="7059062" y="10207"/>
                  <a:pt x="7079505" y="12971"/>
                </a:cubicBezTo>
                <a:cubicBezTo>
                  <a:pt x="7111522" y="10537"/>
                  <a:pt x="7122591" y="11519"/>
                  <a:pt x="7158791" y="12462"/>
                </a:cubicBezTo>
                <a:lnTo>
                  <a:pt x="7233338" y="24846"/>
                </a:lnTo>
                <a:cubicBezTo>
                  <a:pt x="7247177" y="23787"/>
                  <a:pt x="7254856" y="25962"/>
                  <a:pt x="7259791" y="29557"/>
                </a:cubicBezTo>
                <a:lnTo>
                  <a:pt x="7263923" y="35029"/>
                </a:lnTo>
                <a:lnTo>
                  <a:pt x="7281549" y="39654"/>
                </a:lnTo>
                <a:lnTo>
                  <a:pt x="7374735" y="65326"/>
                </a:lnTo>
                <a:lnTo>
                  <a:pt x="7376078" y="63849"/>
                </a:lnTo>
                <a:lnTo>
                  <a:pt x="7402026" y="60308"/>
                </a:lnTo>
                <a:lnTo>
                  <a:pt x="7415091" y="77403"/>
                </a:lnTo>
                <a:cubicBezTo>
                  <a:pt x="7421672" y="79965"/>
                  <a:pt x="7475806" y="92960"/>
                  <a:pt x="7488682" y="83440"/>
                </a:cubicBezTo>
                <a:cubicBezTo>
                  <a:pt x="7541625" y="94782"/>
                  <a:pt x="7683214" y="133614"/>
                  <a:pt x="7732750" y="145456"/>
                </a:cubicBezTo>
                <a:cubicBezTo>
                  <a:pt x="7748318" y="162765"/>
                  <a:pt x="7764581" y="171696"/>
                  <a:pt x="7785900" y="154493"/>
                </a:cubicBezTo>
                <a:cubicBezTo>
                  <a:pt x="7822539" y="158614"/>
                  <a:pt x="7915312" y="166523"/>
                  <a:pt x="7952584" y="170181"/>
                </a:cubicBezTo>
                <a:cubicBezTo>
                  <a:pt x="7998047" y="181004"/>
                  <a:pt x="8029749" y="207794"/>
                  <a:pt x="8058681" y="219431"/>
                </a:cubicBezTo>
                <a:cubicBezTo>
                  <a:pt x="8095466" y="185885"/>
                  <a:pt x="8090835" y="241759"/>
                  <a:pt x="8126175" y="240005"/>
                </a:cubicBezTo>
                <a:cubicBezTo>
                  <a:pt x="8163290" y="246246"/>
                  <a:pt x="8238799" y="256773"/>
                  <a:pt x="8281371" y="256875"/>
                </a:cubicBezTo>
                <a:cubicBezTo>
                  <a:pt x="8313651" y="251026"/>
                  <a:pt x="8346882" y="248570"/>
                  <a:pt x="8381609" y="240618"/>
                </a:cubicBezTo>
                <a:lnTo>
                  <a:pt x="8406759" y="232517"/>
                </a:lnTo>
                <a:lnTo>
                  <a:pt x="8426506" y="241842"/>
                </a:lnTo>
                <a:lnTo>
                  <a:pt x="8427949" y="240981"/>
                </a:lnTo>
                <a:cubicBezTo>
                  <a:pt x="8431925" y="239458"/>
                  <a:pt x="8436260" y="239096"/>
                  <a:pt x="8441468" y="241157"/>
                </a:cubicBezTo>
                <a:lnTo>
                  <a:pt x="8565757" y="255317"/>
                </a:lnTo>
                <a:lnTo>
                  <a:pt x="8573171" y="258426"/>
                </a:lnTo>
                <a:lnTo>
                  <a:pt x="8573548" y="258241"/>
                </a:lnTo>
                <a:cubicBezTo>
                  <a:pt x="8575650" y="258391"/>
                  <a:pt x="8618469" y="259217"/>
                  <a:pt x="8622021" y="261028"/>
                </a:cubicBezTo>
                <a:lnTo>
                  <a:pt x="8672650" y="254821"/>
                </a:lnTo>
                <a:cubicBezTo>
                  <a:pt x="8716151" y="260353"/>
                  <a:pt x="8748971" y="243487"/>
                  <a:pt x="8785543" y="263406"/>
                </a:cubicBezTo>
                <a:cubicBezTo>
                  <a:pt x="8826293" y="268498"/>
                  <a:pt x="8797654" y="254573"/>
                  <a:pt x="8830588" y="265483"/>
                </a:cubicBezTo>
                <a:cubicBezTo>
                  <a:pt x="8849202" y="267272"/>
                  <a:pt x="8877544" y="266277"/>
                  <a:pt x="8905142" y="264958"/>
                </a:cubicBezTo>
                <a:lnTo>
                  <a:pt x="8968582" y="262728"/>
                </a:lnTo>
                <a:lnTo>
                  <a:pt x="8972994" y="263284"/>
                </a:lnTo>
                <a:lnTo>
                  <a:pt x="9004605" y="258041"/>
                </a:lnTo>
                <a:lnTo>
                  <a:pt x="9016165" y="261258"/>
                </a:lnTo>
                <a:cubicBezTo>
                  <a:pt x="9028775" y="267579"/>
                  <a:pt x="9039083" y="277488"/>
                  <a:pt x="9043297" y="281547"/>
                </a:cubicBezTo>
                <a:lnTo>
                  <a:pt x="9048315" y="279264"/>
                </a:lnTo>
                <a:lnTo>
                  <a:pt x="9054706" y="278538"/>
                </a:lnTo>
                <a:lnTo>
                  <a:pt x="9070919" y="281810"/>
                </a:lnTo>
                <a:lnTo>
                  <a:pt x="9076813" y="283909"/>
                </a:lnTo>
                <a:cubicBezTo>
                  <a:pt x="9080948" y="285030"/>
                  <a:pt x="9083794" y="285362"/>
                  <a:pt x="9085871" y="285133"/>
                </a:cubicBezTo>
                <a:lnTo>
                  <a:pt x="9086159" y="284887"/>
                </a:lnTo>
                <a:lnTo>
                  <a:pt x="9134606" y="288168"/>
                </a:lnTo>
                <a:cubicBezTo>
                  <a:pt x="9149441" y="274272"/>
                  <a:pt x="9194106" y="309414"/>
                  <a:pt x="9195590" y="279568"/>
                </a:cubicBezTo>
                <a:cubicBezTo>
                  <a:pt x="9212898" y="284479"/>
                  <a:pt x="9220866" y="298055"/>
                  <a:pt x="9219336" y="278133"/>
                </a:cubicBezTo>
                <a:cubicBezTo>
                  <a:pt x="9225159" y="279201"/>
                  <a:pt x="9229164" y="278078"/>
                  <a:pt x="9232362" y="275894"/>
                </a:cubicBezTo>
                <a:lnTo>
                  <a:pt x="9283638" y="299924"/>
                </a:lnTo>
                <a:lnTo>
                  <a:pt x="9371484" y="329634"/>
                </a:lnTo>
                <a:lnTo>
                  <a:pt x="9404829" y="339038"/>
                </a:lnTo>
                <a:lnTo>
                  <a:pt x="9427021" y="358784"/>
                </a:lnTo>
                <a:cubicBezTo>
                  <a:pt x="9500124" y="364086"/>
                  <a:pt x="9604652" y="390635"/>
                  <a:pt x="9670844" y="405128"/>
                </a:cubicBezTo>
                <a:cubicBezTo>
                  <a:pt x="9688531" y="417998"/>
                  <a:pt x="9762277" y="426463"/>
                  <a:pt x="9816083" y="416573"/>
                </a:cubicBezTo>
                <a:lnTo>
                  <a:pt x="9936741" y="437044"/>
                </a:lnTo>
                <a:cubicBezTo>
                  <a:pt x="9978091" y="447025"/>
                  <a:pt x="10008641" y="443705"/>
                  <a:pt x="10050093" y="443783"/>
                </a:cubicBezTo>
                <a:cubicBezTo>
                  <a:pt x="10074709" y="448779"/>
                  <a:pt x="10088915" y="449258"/>
                  <a:pt x="10130090" y="459520"/>
                </a:cubicBezTo>
                <a:cubicBezTo>
                  <a:pt x="10137791" y="458564"/>
                  <a:pt x="10165777" y="459877"/>
                  <a:pt x="10173456" y="457749"/>
                </a:cubicBezTo>
                <a:lnTo>
                  <a:pt x="10218232" y="459820"/>
                </a:lnTo>
                <a:lnTo>
                  <a:pt x="10354176" y="471377"/>
                </a:lnTo>
                <a:cubicBezTo>
                  <a:pt x="10367946" y="478917"/>
                  <a:pt x="10417270" y="488110"/>
                  <a:pt x="10430681" y="481226"/>
                </a:cubicBezTo>
                <a:cubicBezTo>
                  <a:pt x="10441804" y="481366"/>
                  <a:pt x="10469025" y="490181"/>
                  <a:pt x="10478169" y="481774"/>
                </a:cubicBezTo>
                <a:cubicBezTo>
                  <a:pt x="10503830" y="488972"/>
                  <a:pt x="10531359" y="489751"/>
                  <a:pt x="10540907" y="485607"/>
                </a:cubicBezTo>
                <a:cubicBezTo>
                  <a:pt x="10569054" y="475472"/>
                  <a:pt x="10590882" y="489185"/>
                  <a:pt x="10614941" y="487592"/>
                </a:cubicBezTo>
                <a:cubicBezTo>
                  <a:pt x="10654657" y="492458"/>
                  <a:pt x="10645652" y="516778"/>
                  <a:pt x="10674098" y="521656"/>
                </a:cubicBezTo>
                <a:cubicBezTo>
                  <a:pt x="10737163" y="537583"/>
                  <a:pt x="10829686" y="559302"/>
                  <a:pt x="10874834" y="574867"/>
                </a:cubicBezTo>
                <a:cubicBezTo>
                  <a:pt x="10919981" y="590432"/>
                  <a:pt x="10878682" y="577481"/>
                  <a:pt x="10944981" y="615042"/>
                </a:cubicBezTo>
                <a:cubicBezTo>
                  <a:pt x="10976235" y="616974"/>
                  <a:pt x="10982969" y="648568"/>
                  <a:pt x="11006376" y="645957"/>
                </a:cubicBezTo>
                <a:cubicBezTo>
                  <a:pt x="11005343" y="630631"/>
                  <a:pt x="11047577" y="676048"/>
                  <a:pt x="11076308" y="675698"/>
                </a:cubicBezTo>
                <a:cubicBezTo>
                  <a:pt x="11093142" y="677175"/>
                  <a:pt x="11131116" y="681348"/>
                  <a:pt x="11148789" y="685041"/>
                </a:cubicBezTo>
                <a:cubicBezTo>
                  <a:pt x="11177310" y="688243"/>
                  <a:pt x="11217768" y="714725"/>
                  <a:pt x="11249129" y="684218"/>
                </a:cubicBezTo>
                <a:cubicBezTo>
                  <a:pt x="11276269" y="697037"/>
                  <a:pt x="11257432" y="693670"/>
                  <a:pt x="11299915" y="692177"/>
                </a:cubicBezTo>
                <a:cubicBezTo>
                  <a:pt x="11314401" y="703224"/>
                  <a:pt x="11371412" y="714421"/>
                  <a:pt x="11386973" y="708209"/>
                </a:cubicBezTo>
                <a:cubicBezTo>
                  <a:pt x="11425657" y="716286"/>
                  <a:pt x="11454555" y="715485"/>
                  <a:pt x="11500105" y="735014"/>
                </a:cubicBezTo>
                <a:cubicBezTo>
                  <a:pt x="11545172" y="751781"/>
                  <a:pt x="11573053" y="787789"/>
                  <a:pt x="11621735" y="789584"/>
                </a:cubicBezTo>
                <a:lnTo>
                  <a:pt x="11691200" y="867902"/>
                </a:lnTo>
                <a:cubicBezTo>
                  <a:pt x="11734106" y="911360"/>
                  <a:pt x="11773008" y="895495"/>
                  <a:pt x="11819427" y="911634"/>
                </a:cubicBezTo>
                <a:lnTo>
                  <a:pt x="11969720" y="964737"/>
                </a:lnTo>
                <a:cubicBezTo>
                  <a:pt x="12009110" y="978008"/>
                  <a:pt x="12010206" y="989588"/>
                  <a:pt x="12055766" y="991268"/>
                </a:cubicBezTo>
                <a:cubicBezTo>
                  <a:pt x="12105723" y="1003445"/>
                  <a:pt x="12068493" y="1020292"/>
                  <a:pt x="12171539" y="995427"/>
                </a:cubicBezTo>
                <a:cubicBezTo>
                  <a:pt x="12174929" y="995822"/>
                  <a:pt x="12180763" y="996228"/>
                  <a:pt x="12187831" y="996580"/>
                </a:cubicBezTo>
                <a:lnTo>
                  <a:pt x="12192000" y="996726"/>
                </a:lnTo>
                <a:lnTo>
                  <a:pt x="12192000" y="4939827"/>
                </a:lnTo>
                <a:lnTo>
                  <a:pt x="0" y="4939827"/>
                </a:lnTo>
                <a:lnTo>
                  <a:pt x="0" y="512043"/>
                </a:lnTo>
                <a:lnTo>
                  <a:pt x="7381" y="512580"/>
                </a:lnTo>
                <a:cubicBezTo>
                  <a:pt x="39359" y="514524"/>
                  <a:pt x="72732" y="514144"/>
                  <a:pt x="100029" y="504758"/>
                </a:cubicBezTo>
                <a:cubicBezTo>
                  <a:pt x="115935" y="525779"/>
                  <a:pt x="143126" y="489229"/>
                  <a:pt x="155244" y="525130"/>
                </a:cubicBezTo>
                <a:cubicBezTo>
                  <a:pt x="173881" y="522487"/>
                  <a:pt x="242791" y="514086"/>
                  <a:pt x="254366" y="534449"/>
                </a:cubicBezTo>
                <a:cubicBezTo>
                  <a:pt x="303041" y="537382"/>
                  <a:pt x="380161" y="541650"/>
                  <a:pt x="447292" y="542725"/>
                </a:cubicBezTo>
                <a:cubicBezTo>
                  <a:pt x="530282" y="553078"/>
                  <a:pt x="572130" y="539673"/>
                  <a:pt x="628105" y="547853"/>
                </a:cubicBezTo>
                <a:cubicBezTo>
                  <a:pt x="661608" y="509671"/>
                  <a:pt x="746152" y="605137"/>
                  <a:pt x="783146" y="591799"/>
                </a:cubicBezTo>
                <a:cubicBezTo>
                  <a:pt x="862499" y="590113"/>
                  <a:pt x="949481" y="579142"/>
                  <a:pt x="1043676" y="591887"/>
                </a:cubicBezTo>
                <a:cubicBezTo>
                  <a:pt x="1120353" y="576991"/>
                  <a:pt x="1172004" y="553592"/>
                  <a:pt x="1281816" y="520946"/>
                </a:cubicBezTo>
                <a:cubicBezTo>
                  <a:pt x="1339915" y="511282"/>
                  <a:pt x="1459480" y="554579"/>
                  <a:pt x="1486347" y="487310"/>
                </a:cubicBezTo>
                <a:cubicBezTo>
                  <a:pt x="1507765" y="532008"/>
                  <a:pt x="1539168" y="465954"/>
                  <a:pt x="1568079" y="462531"/>
                </a:cubicBezTo>
                <a:cubicBezTo>
                  <a:pt x="1587821" y="491525"/>
                  <a:pt x="1601468" y="469316"/>
                  <a:pt x="1622516" y="466058"/>
                </a:cubicBezTo>
                <a:cubicBezTo>
                  <a:pt x="1630056" y="483510"/>
                  <a:pt x="1647504" y="484261"/>
                  <a:pt x="1655457" y="465359"/>
                </a:cubicBezTo>
                <a:cubicBezTo>
                  <a:pt x="1651800" y="419723"/>
                  <a:pt x="1709718" y="447719"/>
                  <a:pt x="1717454" y="417203"/>
                </a:cubicBezTo>
                <a:cubicBezTo>
                  <a:pt x="1753115" y="414011"/>
                  <a:pt x="1882851" y="412376"/>
                  <a:pt x="1913794" y="365255"/>
                </a:cubicBezTo>
                <a:cubicBezTo>
                  <a:pt x="2001060" y="361067"/>
                  <a:pt x="2099559" y="366414"/>
                  <a:pt x="2129762" y="367832"/>
                </a:cubicBezTo>
                <a:cubicBezTo>
                  <a:pt x="2215380" y="355065"/>
                  <a:pt x="2248807" y="343296"/>
                  <a:pt x="2376970" y="350129"/>
                </a:cubicBezTo>
                <a:cubicBezTo>
                  <a:pt x="2393251" y="360463"/>
                  <a:pt x="2473371" y="379419"/>
                  <a:pt x="2480155" y="359227"/>
                </a:cubicBezTo>
                <a:cubicBezTo>
                  <a:pt x="2520060" y="359505"/>
                  <a:pt x="2561270" y="311415"/>
                  <a:pt x="2586782" y="339352"/>
                </a:cubicBezTo>
                <a:cubicBezTo>
                  <a:pt x="2585230" y="294982"/>
                  <a:pt x="2653633" y="316689"/>
                  <a:pt x="2679617" y="305383"/>
                </a:cubicBezTo>
                <a:cubicBezTo>
                  <a:pt x="2721434" y="266011"/>
                  <a:pt x="2746765" y="276002"/>
                  <a:pt x="2788947" y="250375"/>
                </a:cubicBezTo>
                <a:cubicBezTo>
                  <a:pt x="2851672" y="235447"/>
                  <a:pt x="2913075" y="252766"/>
                  <a:pt x="2965530" y="245958"/>
                </a:cubicBezTo>
                <a:cubicBezTo>
                  <a:pt x="3001911" y="238336"/>
                  <a:pt x="3090203" y="217828"/>
                  <a:pt x="3103677" y="209527"/>
                </a:cubicBezTo>
                <a:lnTo>
                  <a:pt x="3126759" y="211226"/>
                </a:lnTo>
                <a:cubicBezTo>
                  <a:pt x="3136908" y="211889"/>
                  <a:pt x="3148903" y="212490"/>
                  <a:pt x="3164020" y="212779"/>
                </a:cubicBezTo>
                <a:cubicBezTo>
                  <a:pt x="3225474" y="210084"/>
                  <a:pt x="3231859" y="218227"/>
                  <a:pt x="3285019" y="220535"/>
                </a:cubicBezTo>
                <a:cubicBezTo>
                  <a:pt x="3318541" y="222809"/>
                  <a:pt x="3359787" y="223898"/>
                  <a:pt x="3365154" y="226416"/>
                </a:cubicBezTo>
                <a:lnTo>
                  <a:pt x="3367507" y="225416"/>
                </a:lnTo>
                <a:cubicBezTo>
                  <a:pt x="3377583" y="223667"/>
                  <a:pt x="3383502" y="224760"/>
                  <a:pt x="3387567" y="227103"/>
                </a:cubicBezTo>
                <a:lnTo>
                  <a:pt x="3498001" y="231941"/>
                </a:lnTo>
                <a:cubicBezTo>
                  <a:pt x="3513569" y="226158"/>
                  <a:pt x="3539132" y="232525"/>
                  <a:pt x="3561557" y="228095"/>
                </a:cubicBezTo>
                <a:cubicBezTo>
                  <a:pt x="3574944" y="230843"/>
                  <a:pt x="3597426" y="216287"/>
                  <a:pt x="3611920" y="218094"/>
                </a:cubicBezTo>
                <a:lnTo>
                  <a:pt x="3620528" y="218788"/>
                </a:lnTo>
                <a:lnTo>
                  <a:pt x="3620766" y="218511"/>
                </a:lnTo>
                <a:cubicBezTo>
                  <a:pt x="3622780" y="218042"/>
                  <a:pt x="3625663" y="218038"/>
                  <a:pt x="3629977" y="218664"/>
                </a:cubicBezTo>
                <a:lnTo>
                  <a:pt x="3636217" y="220048"/>
                </a:lnTo>
                <a:lnTo>
                  <a:pt x="3709484" y="186927"/>
                </a:lnTo>
                <a:cubicBezTo>
                  <a:pt x="3731015" y="183190"/>
                  <a:pt x="3745790" y="180810"/>
                  <a:pt x="3761342" y="177474"/>
                </a:cubicBezTo>
                <a:lnTo>
                  <a:pt x="3799748" y="167154"/>
                </a:lnTo>
                <a:lnTo>
                  <a:pt x="3922756" y="194044"/>
                </a:lnTo>
                <a:cubicBezTo>
                  <a:pt x="3960877" y="203465"/>
                  <a:pt x="3965250" y="215357"/>
                  <a:pt x="4028476" y="223679"/>
                </a:cubicBezTo>
                <a:cubicBezTo>
                  <a:pt x="4088751" y="228019"/>
                  <a:pt x="4139112" y="248870"/>
                  <a:pt x="4191582" y="238952"/>
                </a:cubicBezTo>
                <a:cubicBezTo>
                  <a:pt x="4210842" y="254091"/>
                  <a:pt x="4229809" y="260810"/>
                  <a:pt x="4251024" y="240874"/>
                </a:cubicBezTo>
                <a:cubicBezTo>
                  <a:pt x="4306627" y="250935"/>
                  <a:pt x="4317066" y="281625"/>
                  <a:pt x="4355275" y="260205"/>
                </a:cubicBezTo>
                <a:cubicBezTo>
                  <a:pt x="4390577" y="327090"/>
                  <a:pt x="4385658" y="272111"/>
                  <a:pt x="4423807" y="270366"/>
                </a:cubicBezTo>
                <a:cubicBezTo>
                  <a:pt x="4457666" y="271864"/>
                  <a:pt x="4523223" y="267475"/>
                  <a:pt x="4558432" y="269194"/>
                </a:cubicBezTo>
                <a:cubicBezTo>
                  <a:pt x="4594553" y="230955"/>
                  <a:pt x="4596517" y="287120"/>
                  <a:pt x="4635061" y="280682"/>
                </a:cubicBezTo>
                <a:cubicBezTo>
                  <a:pt x="4676560" y="281955"/>
                  <a:pt x="4741782" y="292968"/>
                  <a:pt x="4807427" y="276835"/>
                </a:cubicBezTo>
                <a:cubicBezTo>
                  <a:pt x="4876769" y="256626"/>
                  <a:pt x="4951997" y="249407"/>
                  <a:pt x="5028933" y="183887"/>
                </a:cubicBezTo>
                <a:cubicBezTo>
                  <a:pt x="5044713" y="164149"/>
                  <a:pt x="5073685" y="161161"/>
                  <a:pt x="5093642" y="177214"/>
                </a:cubicBezTo>
                <a:cubicBezTo>
                  <a:pt x="5097077" y="179978"/>
                  <a:pt x="5100108" y="183212"/>
                  <a:pt x="5102642" y="186816"/>
                </a:cubicBezTo>
                <a:cubicBezTo>
                  <a:pt x="5150234" y="139156"/>
                  <a:pt x="5169674" y="190314"/>
                  <a:pt x="5193590" y="156458"/>
                </a:cubicBezTo>
                <a:cubicBezTo>
                  <a:pt x="5257854" y="151722"/>
                  <a:pt x="5301917" y="175841"/>
                  <a:pt x="5323922" y="146332"/>
                </a:cubicBezTo>
                <a:cubicBezTo>
                  <a:pt x="5355266" y="153538"/>
                  <a:pt x="5392601" y="198271"/>
                  <a:pt x="5421860" y="167298"/>
                </a:cubicBezTo>
                <a:cubicBezTo>
                  <a:pt x="5420630" y="196364"/>
                  <a:pt x="5461576" y="151467"/>
                  <a:pt x="5476948" y="173249"/>
                </a:cubicBezTo>
                <a:cubicBezTo>
                  <a:pt x="5487334" y="191763"/>
                  <a:pt x="5502178" y="182456"/>
                  <a:pt x="5516842" y="184018"/>
                </a:cubicBezTo>
                <a:cubicBezTo>
                  <a:pt x="5533140" y="200158"/>
                  <a:pt x="5599828" y="189750"/>
                  <a:pt x="5619415" y="176781"/>
                </a:cubicBezTo>
                <a:cubicBezTo>
                  <a:pt x="5690073" y="168499"/>
                  <a:pt x="5748631" y="186964"/>
                  <a:pt x="5789867" y="150304"/>
                </a:cubicBezTo>
                <a:cubicBezTo>
                  <a:pt x="5802836" y="146282"/>
                  <a:pt x="5814753" y="145947"/>
                  <a:pt x="5825953" y="147907"/>
                </a:cubicBezTo>
                <a:lnTo>
                  <a:pt x="5856168" y="158719"/>
                </a:lnTo>
                <a:lnTo>
                  <a:pt x="5862476" y="172447"/>
                </a:lnTo>
                <a:lnTo>
                  <a:pt x="5882195" y="173195"/>
                </a:lnTo>
                <a:lnTo>
                  <a:pt x="5952585" y="161012"/>
                </a:lnTo>
                <a:cubicBezTo>
                  <a:pt x="5962273" y="166588"/>
                  <a:pt x="5992020" y="151579"/>
                  <a:pt x="6001964" y="154786"/>
                </a:cubicBezTo>
                <a:cubicBezTo>
                  <a:pt x="6061748" y="122178"/>
                  <a:pt x="6101539" y="131534"/>
                  <a:pt x="6184207" y="132658"/>
                </a:cubicBezTo>
                <a:cubicBezTo>
                  <a:pt x="6266582" y="127016"/>
                  <a:pt x="6286876" y="151859"/>
                  <a:pt x="6415830" y="136006"/>
                </a:cubicBezTo>
                <a:cubicBezTo>
                  <a:pt x="6563502" y="116945"/>
                  <a:pt x="6684679" y="79367"/>
                  <a:pt x="6756965" y="57636"/>
                </a:cubicBezTo>
                <a:cubicBezTo>
                  <a:pt x="6761544" y="48663"/>
                  <a:pt x="6812642" y="36519"/>
                  <a:pt x="6819400" y="30742"/>
                </a:cubicBezTo>
                <a:lnTo>
                  <a:pt x="6986370" y="12659"/>
                </a:lnTo>
                <a:lnTo>
                  <a:pt x="6989536" y="14528"/>
                </a:lnTo>
                <a:cubicBezTo>
                  <a:pt x="7002946" y="17364"/>
                  <a:pt x="7010700" y="14716"/>
                  <a:pt x="7015933" y="9653"/>
                </a:cubicBezTo>
                <a:lnTo>
                  <a:pt x="7020592" y="1651"/>
                </a:lnTo>
                <a:lnTo>
                  <a:pt x="702590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1184744" y="5567445"/>
            <a:ext cx="9859618" cy="6427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300" b="1" kern="1200" dirty="0">
                <a:solidFill>
                  <a:srgbClr val="0948CB"/>
                </a:solidFill>
                <a:latin typeface="+mj-lt"/>
                <a:ea typeface="+mj-ea"/>
                <a:cs typeface="+mj-cs"/>
              </a:rPr>
              <a:t>Predictive Analysis (Classification) | Model Development</a:t>
            </a:r>
          </a:p>
        </p:txBody>
      </p:sp>
      <p:sp>
        <p:nvSpPr>
          <p:cNvPr id="15" name="Freeform: Shape 14">
            <a:extLst>
              <a:ext uri="{FF2B5EF4-FFF2-40B4-BE49-F238E27FC236}">
                <a16:creationId xmlns:a16="http://schemas.microsoft.com/office/drawing/2014/main" id="{3389D0BC-BA1D-4360-88F9-D9ECCBDAB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17950" y="647758"/>
            <a:ext cx="8355105" cy="439265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508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A6129CFD-116B-8BAE-160E-EDDF12F51D49}"/>
              </a:ext>
            </a:extLst>
          </p:cNvPr>
          <p:cNvPicPr>
            <a:picLocks noChangeAspect="1"/>
          </p:cNvPicPr>
          <p:nvPr/>
        </p:nvPicPr>
        <p:blipFill>
          <a:blip r:embed="rId2"/>
          <a:stretch>
            <a:fillRect/>
          </a:stretch>
        </p:blipFill>
        <p:spPr>
          <a:xfrm>
            <a:off x="1776248" y="249415"/>
            <a:ext cx="8639503" cy="5056094"/>
          </a:xfrm>
          <a:prstGeom prst="rect">
            <a:avLst/>
          </a:prstGeom>
        </p:spPr>
      </p:pic>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tint val="75000"/>
                  </a:schemeClr>
                </a:solidFill>
                <a:latin typeface="+mn-lt"/>
              </a:rPr>
              <a:pPr>
                <a:spcAft>
                  <a:spcPts val="600"/>
                </a:spcAft>
              </a:pPr>
              <a:t>17</a:t>
            </a:fld>
            <a:endParaRPr lang="en-US" sz="1000">
              <a:solidFill>
                <a:schemeClr val="tx1">
                  <a:tint val="75000"/>
                </a:schemeClr>
              </a:solidFill>
              <a:latin typeface="+mn-lt"/>
            </a:endParaRPr>
          </a:p>
        </p:txBody>
      </p:sp>
      <p:sp>
        <p:nvSpPr>
          <p:cNvPr id="7" name="TextBox 6">
            <a:extLst>
              <a:ext uri="{FF2B5EF4-FFF2-40B4-BE49-F238E27FC236}">
                <a16:creationId xmlns:a16="http://schemas.microsoft.com/office/drawing/2014/main" id="{44E4EC6B-D016-089B-3384-AF071F3A94F5}"/>
              </a:ext>
            </a:extLst>
          </p:cNvPr>
          <p:cNvSpPr txBox="1"/>
          <p:nvPr/>
        </p:nvSpPr>
        <p:spPr>
          <a:xfrm>
            <a:off x="1379779" y="6187072"/>
            <a:ext cx="9627477" cy="338554"/>
          </a:xfrm>
          <a:prstGeom prst="rect">
            <a:avLst/>
          </a:prstGeom>
          <a:noFill/>
        </p:spPr>
        <p:txBody>
          <a:bodyPr wrap="square" rtlCol="0">
            <a:spAutoFit/>
          </a:bodyPr>
          <a:lstStyle/>
          <a:p>
            <a:r>
              <a:rPr lang="en-US" sz="1600" dirty="0">
                <a:solidFill>
                  <a:schemeClr val="bg1">
                    <a:lumMod val="50000"/>
                  </a:schemeClr>
                </a:solidFill>
              </a:rPr>
              <a:t>https://github.com/BrianLoe/Coursera_capstone/blob/main/SpaceX_Machine_Learning_Prediction_Part_5.ipynb</a:t>
            </a:r>
          </a:p>
        </p:txBody>
      </p:sp>
    </p:spTree>
    <p:extLst>
      <p:ext uri="{BB962C8B-B14F-4D97-AF65-F5344CB8AC3E}">
        <p14:creationId xmlns:p14="http://schemas.microsoft.com/office/powerpoint/2010/main" val="52359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1959"/>
            <a:ext cx="10160749" cy="4695004"/>
          </a:xfrm>
          <a:prstGeom prst="rect">
            <a:avLst/>
          </a:prstGeom>
        </p:spPr>
        <p:txBody>
          <a:bodyPr>
            <a:normAutofit/>
          </a:bodyPr>
          <a:lstStyle/>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To develop the model, I </a:t>
            </a:r>
            <a:r>
              <a:rPr lang="en-US" sz="2400" dirty="0" err="1">
                <a:solidFill>
                  <a:schemeClr val="accent3">
                    <a:lumMod val="25000"/>
                  </a:schemeClr>
                </a:solidFill>
                <a:latin typeface="Abadi" panose="020B0604020104020204" pitchFamily="34" charset="0"/>
              </a:rPr>
              <a:t>standardise</a:t>
            </a:r>
            <a:r>
              <a:rPr lang="en-US" sz="2400" dirty="0">
                <a:solidFill>
                  <a:schemeClr val="accent3">
                    <a:lumMod val="25000"/>
                  </a:schemeClr>
                </a:solidFill>
                <a:latin typeface="Abadi" panose="020B0604020104020204" pitchFamily="34" charset="0"/>
              </a:rPr>
              <a:t> the features variable before splitting into training and test set. </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Build 4 classification models (Logistic regression, SVM, Decision tree, and KNN). </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To develop each model, I use grid search cv with different parameters.</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Evaluate each model with accuracy and confusion matrix</a:t>
            </a:r>
          </a:p>
          <a:p>
            <a:pPr>
              <a:lnSpc>
                <a:spcPct val="100000"/>
              </a:lnSpc>
              <a:spcBef>
                <a:spcPts val="1400"/>
              </a:spcBef>
              <a:buFont typeface="Wingdings" panose="05000000000000000000" pitchFamily="2" charset="2"/>
              <a:buChar char="§"/>
            </a:pPr>
            <a:r>
              <a:rPr lang="en-US" sz="2400" dirty="0">
                <a:solidFill>
                  <a:schemeClr val="accent3">
                    <a:lumMod val="25000"/>
                  </a:schemeClr>
                </a:solidFill>
                <a:latin typeface="Abadi" panose="020B0604020104020204" pitchFamily="34" charset="0"/>
              </a:rPr>
              <a:t>Compare model performance results</a:t>
            </a:r>
            <a:endParaRPr lang="en-US" sz="1800" dirty="0">
              <a:solidFill>
                <a:schemeClr val="bg1">
                  <a:lumMod val="50000"/>
                </a:schemeClr>
              </a:solidFill>
              <a:latin typeface="Abadi" panose="020B0604020104020204" pitchFamily="34" charset="0"/>
            </a:endParaRPr>
          </a:p>
          <a:p>
            <a:pPr marL="0" indent="0">
              <a:lnSpc>
                <a:spcPct val="100000"/>
              </a:lnSpc>
              <a:spcBef>
                <a:spcPts val="1400"/>
              </a:spcBef>
              <a:buNone/>
            </a:pPr>
            <a:endParaRPr lang="en-US" sz="1600" dirty="0">
              <a:solidFill>
                <a:schemeClr val="bg1">
                  <a:lumMod val="50000"/>
                </a:schemeClr>
              </a:solidFill>
              <a:latin typeface="Abadi" panose="020B0604020104020204" pitchFamily="34" charset="0"/>
            </a:endParaRPr>
          </a:p>
          <a:p>
            <a:pPr marL="0" indent="0">
              <a:lnSpc>
                <a:spcPct val="100000"/>
              </a:lnSpc>
              <a:spcBef>
                <a:spcPts val="1400"/>
              </a:spcBef>
              <a:buNone/>
            </a:pPr>
            <a:endParaRPr lang="en-US" sz="1600" dirty="0">
              <a:solidFill>
                <a:schemeClr val="bg1">
                  <a:lumMod val="50000"/>
                </a:schemeClr>
              </a:solidFill>
              <a:latin typeface="Abadi" panose="020B0604020104020204" pitchFamily="34" charset="0"/>
            </a:endParaRPr>
          </a:p>
          <a:p>
            <a:pPr marL="0" indent="0">
              <a:lnSpc>
                <a:spcPct val="100000"/>
              </a:lnSpc>
              <a:spcBef>
                <a:spcPts val="1400"/>
              </a:spcBef>
              <a:buNone/>
            </a:pPr>
            <a:r>
              <a:rPr lang="en-US" sz="1600" dirty="0">
                <a:solidFill>
                  <a:schemeClr val="bg1">
                    <a:lumMod val="50000"/>
                  </a:schemeClr>
                </a:solidFill>
                <a:latin typeface="Abadi" panose="020B0604020104020204" pitchFamily="34" charset="0"/>
              </a:rPr>
              <a:t>https://github.com/BrianLoe/Coursera_capstone/blob/main/SpaceX_Machine_Learning_Prediction_Part_5.ipynb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 | Model Development</a:t>
            </a:r>
          </a:p>
        </p:txBody>
      </p:sp>
    </p:spTree>
    <p:extLst>
      <p:ext uri="{BB962C8B-B14F-4D97-AF65-F5344CB8AC3E}">
        <p14:creationId xmlns:p14="http://schemas.microsoft.com/office/powerpoint/2010/main" val="4097218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0D70FF8-FB13-41E3-53F6-2D5AFBB77FA9}"/>
              </a:ext>
            </a:extLst>
          </p:cNvPr>
          <p:cNvPicPr>
            <a:picLocks noChangeAspect="1"/>
          </p:cNvPicPr>
          <p:nvPr/>
        </p:nvPicPr>
        <p:blipFill rotWithShape="1">
          <a:blip r:embed="rId3"/>
          <a:srcRect t="9091" r="14968" b="1"/>
          <a:stretch/>
        </p:blipFill>
        <p:spPr>
          <a:xfrm>
            <a:off x="3523488" y="10"/>
            <a:ext cx="8668512" cy="6857990"/>
          </a:xfrm>
          <a:prstGeom prst="rect">
            <a:avLst/>
          </a:prstGeom>
        </p:spPr>
      </p:pic>
      <p:sp>
        <p:nvSpPr>
          <p:cNvPr id="20" name="Rectangle 19">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477981" y="1122363"/>
            <a:ext cx="4023360" cy="320413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b="1" dirty="0">
                <a:solidFill>
                  <a:srgbClr val="0948CB"/>
                </a:solidFill>
                <a:latin typeface="+mj-lt"/>
                <a:ea typeface="+mj-ea"/>
                <a:cs typeface="+mj-cs"/>
              </a:rPr>
              <a:t>Results</a:t>
            </a:r>
          </a:p>
        </p:txBody>
      </p:sp>
      <p:sp>
        <p:nvSpPr>
          <p:cNvPr id="22" name="Rectangle 2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970819"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bg1"/>
                </a:solidFill>
                <a:latin typeface="Calibri" panose="020F0502020204030204"/>
              </a:rPr>
              <a:pPr>
                <a:spcAft>
                  <a:spcPts val="600"/>
                </a:spcAft>
                <a:defRPr/>
              </a:pPr>
              <a:t>19</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32100896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13491"/>
            <a:ext cx="10515600" cy="451208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Each launch site has different success rate with site KSC LC-39A having the highest success rate (77%), then CCAFS LC-40, VAFB SLC 4E, and CCAFS SLC-40 respectively.</a:t>
            </a:r>
          </a:p>
          <a:p>
            <a:pPr>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There is a positive relation between: </a:t>
            </a:r>
          </a:p>
          <a:p>
            <a:pPr lvl="1">
              <a:lnSpc>
                <a:spcPct val="100000"/>
              </a:lnSpc>
              <a:spcBef>
                <a:spcPts val="1400"/>
              </a:spcBef>
              <a:buFont typeface="Wingdings" panose="05000000000000000000" pitchFamily="2" charset="2"/>
              <a:buChar char="§"/>
            </a:pPr>
            <a:r>
              <a:rPr lang="en-US" sz="1400" dirty="0">
                <a:solidFill>
                  <a:schemeClr val="accent3">
                    <a:lumMod val="25000"/>
                  </a:schemeClr>
                </a:solidFill>
                <a:latin typeface="Abadi" panose="020B0604020104020204" pitchFamily="34" charset="0"/>
              </a:rPr>
              <a:t>Number of flights and success landing</a:t>
            </a:r>
          </a:p>
          <a:p>
            <a:pPr lvl="1">
              <a:lnSpc>
                <a:spcPct val="100000"/>
              </a:lnSpc>
              <a:spcBef>
                <a:spcPts val="1400"/>
              </a:spcBef>
              <a:buFont typeface="Wingdings" panose="05000000000000000000" pitchFamily="2" charset="2"/>
              <a:buChar char="§"/>
            </a:pPr>
            <a:r>
              <a:rPr lang="en-US" sz="1400" dirty="0">
                <a:solidFill>
                  <a:schemeClr val="accent3">
                    <a:lumMod val="25000"/>
                  </a:schemeClr>
                </a:solidFill>
                <a:latin typeface="Abadi" panose="020B0604020104020204" pitchFamily="34" charset="0"/>
              </a:rPr>
              <a:t>Payload mass and success landing</a:t>
            </a:r>
          </a:p>
          <a:p>
            <a:pPr lvl="1">
              <a:lnSpc>
                <a:spcPct val="100000"/>
              </a:lnSpc>
              <a:spcBef>
                <a:spcPts val="1400"/>
              </a:spcBef>
              <a:buFont typeface="Wingdings" panose="05000000000000000000" pitchFamily="2" charset="2"/>
              <a:buChar char="§"/>
            </a:pPr>
            <a:r>
              <a:rPr lang="en-US" sz="1400" dirty="0">
                <a:solidFill>
                  <a:schemeClr val="accent3">
                    <a:lumMod val="25000"/>
                  </a:schemeClr>
                </a:solidFill>
                <a:latin typeface="Abadi" panose="020B0604020104020204" pitchFamily="34" charset="0"/>
              </a:rPr>
              <a:t>Number of flights in each orbit and success landing (no relation in GTO orbit)</a:t>
            </a:r>
          </a:p>
          <a:p>
            <a:pPr lvl="1">
              <a:lnSpc>
                <a:spcPct val="100000"/>
              </a:lnSpc>
              <a:spcBef>
                <a:spcPts val="1400"/>
              </a:spcBef>
              <a:buFont typeface="Wingdings" panose="05000000000000000000" pitchFamily="2" charset="2"/>
              <a:buChar char="§"/>
            </a:pPr>
            <a:r>
              <a:rPr lang="en-US" sz="1400" dirty="0">
                <a:solidFill>
                  <a:schemeClr val="accent3">
                    <a:lumMod val="25000"/>
                  </a:schemeClr>
                </a:solidFill>
                <a:latin typeface="Abadi" panose="020B0604020104020204" pitchFamily="34" charset="0"/>
              </a:rPr>
              <a:t>Payload mass in each orbit and success landing (no relation in GTO orbit)</a:t>
            </a:r>
          </a:p>
          <a:p>
            <a:pPr>
              <a:lnSpc>
                <a:spcPct val="100000"/>
              </a:lnSpc>
              <a:spcBef>
                <a:spcPts val="1400"/>
              </a:spcBef>
            </a:pPr>
            <a:r>
              <a:rPr lang="en-US" sz="1800" dirty="0">
                <a:solidFill>
                  <a:schemeClr val="accent3">
                    <a:lumMod val="25000"/>
                  </a:schemeClr>
                </a:solidFill>
                <a:latin typeface="Abadi" panose="020B0604020104020204" pitchFamily="34" charset="0"/>
              </a:rPr>
              <a:t>There is only small amount of rocket launches with payload mass exceeding 10K kg with none in VAFB SLC 4E.</a:t>
            </a:r>
          </a:p>
          <a:p>
            <a:pPr>
              <a:lnSpc>
                <a:spcPct val="100000"/>
              </a:lnSpc>
              <a:spcBef>
                <a:spcPts val="1400"/>
              </a:spcBef>
            </a:pPr>
            <a:r>
              <a:rPr lang="en-US" sz="1800" dirty="0">
                <a:solidFill>
                  <a:schemeClr val="accent3">
                    <a:lumMod val="25000"/>
                  </a:schemeClr>
                </a:solidFill>
                <a:latin typeface="Abadi" panose="020B0604020104020204" pitchFamily="34" charset="0"/>
              </a:rPr>
              <a:t>Orbits SSO, HEO, GEO, and ES-L1 have the highest success rate while orbit SO has the lowest success rate.</a:t>
            </a:r>
          </a:p>
          <a:p>
            <a:pPr>
              <a:lnSpc>
                <a:spcPct val="100000"/>
              </a:lnSpc>
              <a:spcBef>
                <a:spcPts val="1400"/>
              </a:spcBef>
            </a:pPr>
            <a:r>
              <a:rPr lang="en-US" sz="1800" dirty="0">
                <a:solidFill>
                  <a:schemeClr val="accent3">
                    <a:lumMod val="25000"/>
                  </a:schemeClr>
                </a:solidFill>
                <a:latin typeface="Abadi" panose="020B0604020104020204" pitchFamily="34" charset="0"/>
              </a:rPr>
              <a:t>The success rate starts to increase after 2013, it peaks in 2019.</a:t>
            </a:r>
          </a:p>
          <a:p>
            <a:pPr marL="0" indent="0">
              <a:lnSpc>
                <a:spcPct val="100000"/>
              </a:lnSpc>
              <a:spcBef>
                <a:spcPts val="1400"/>
              </a:spcBef>
              <a:buNone/>
            </a:pPr>
            <a:endParaRPr lang="en-US" sz="14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 EDA</a:t>
            </a:r>
            <a:endParaRPr lang="en-US" dirty="0">
              <a:solidFill>
                <a:srgbClr val="0B49CB"/>
              </a:solidFill>
            </a:endParaRPr>
          </a:p>
        </p:txBody>
      </p:sp>
    </p:spTree>
    <p:extLst>
      <p:ext uri="{BB962C8B-B14F-4D97-AF65-F5344CB8AC3E}">
        <p14:creationId xmlns:p14="http://schemas.microsoft.com/office/powerpoint/2010/main" val="343238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838200" y="184805"/>
            <a:ext cx="10515600" cy="7926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0948CB"/>
                </a:solidFill>
                <a:latin typeface="Abadi" panose="020B0604020104020204" pitchFamily="34" charset="0"/>
                <a:ea typeface="+mj-ea"/>
                <a:cs typeface="+mj-cs"/>
              </a:rPr>
              <a:t>Results | Dashboard demo</a:t>
            </a:r>
          </a:p>
        </p:txBody>
      </p:sp>
      <p:pic>
        <p:nvPicPr>
          <p:cNvPr id="3" name="Picture 2">
            <a:extLst>
              <a:ext uri="{FF2B5EF4-FFF2-40B4-BE49-F238E27FC236}">
                <a16:creationId xmlns:a16="http://schemas.microsoft.com/office/drawing/2014/main" id="{6F8FF659-ED18-3775-4E7A-7958DAAC8051}"/>
              </a:ext>
            </a:extLst>
          </p:cNvPr>
          <p:cNvPicPr>
            <a:picLocks noChangeAspect="1"/>
          </p:cNvPicPr>
          <p:nvPr/>
        </p:nvPicPr>
        <p:blipFill>
          <a:blip r:embed="rId3"/>
          <a:stretch>
            <a:fillRect/>
          </a:stretch>
        </p:blipFill>
        <p:spPr>
          <a:xfrm>
            <a:off x="994000" y="971333"/>
            <a:ext cx="10549729" cy="5248491"/>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754368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After developing the 4 models, I discovered that the model performs better in the validation set. </a:t>
            </a:r>
          </a:p>
          <a:p>
            <a:pPr>
              <a:lnSpc>
                <a:spcPct val="100000"/>
              </a:lnSpc>
              <a:spcBef>
                <a:spcPts val="1400"/>
              </a:spcBef>
            </a:pPr>
            <a:r>
              <a:rPr lang="en-US" sz="2200" dirty="0">
                <a:solidFill>
                  <a:schemeClr val="accent3">
                    <a:lumMod val="25000"/>
                  </a:schemeClr>
                </a:solidFill>
                <a:latin typeface="Abadi" panose="020B0604020104020204" pitchFamily="34" charset="0"/>
              </a:rPr>
              <a:t>The accuracy score on test set in all models are the same (83%) except for decision tree (67%). </a:t>
            </a:r>
          </a:p>
          <a:p>
            <a:pPr>
              <a:lnSpc>
                <a:spcPct val="100000"/>
              </a:lnSpc>
              <a:spcBef>
                <a:spcPts val="1400"/>
              </a:spcBef>
            </a:pPr>
            <a:r>
              <a:rPr lang="en-US" sz="2200" dirty="0">
                <a:solidFill>
                  <a:schemeClr val="accent3">
                    <a:lumMod val="25000"/>
                  </a:schemeClr>
                </a:solidFill>
                <a:latin typeface="Abadi" panose="020B0604020104020204" pitchFamily="34" charset="0"/>
              </a:rPr>
              <a:t>I used classification evaluation metrics such as precision, recall, and f1-score to further evaluate it to avoid bias in accuracy score.</a:t>
            </a:r>
          </a:p>
          <a:p>
            <a:pPr>
              <a:lnSpc>
                <a:spcPct val="100000"/>
              </a:lnSpc>
              <a:spcBef>
                <a:spcPts val="1400"/>
              </a:spcBef>
            </a:pPr>
            <a:r>
              <a:rPr lang="en-US" sz="2200" dirty="0">
                <a:solidFill>
                  <a:schemeClr val="accent3">
                    <a:lumMod val="25000"/>
                  </a:schemeClr>
                </a:solidFill>
                <a:latin typeface="Abadi" panose="020B0604020104020204" pitchFamily="34" charset="0"/>
              </a:rPr>
              <a:t>The f1-score which is the weighted precision and recall calculation. The result is that all model perform significantly worse on predicting class 0 (fail).</a:t>
            </a:r>
          </a:p>
          <a:p>
            <a:pPr>
              <a:lnSpc>
                <a:spcPct val="100000"/>
              </a:lnSpc>
              <a:spcBef>
                <a:spcPts val="1400"/>
              </a:spcBef>
            </a:pPr>
            <a:r>
              <a:rPr lang="en-US" sz="2200" dirty="0">
                <a:solidFill>
                  <a:schemeClr val="accent3">
                    <a:lumMod val="25000"/>
                  </a:schemeClr>
                </a:solidFill>
                <a:latin typeface="Abadi" panose="020B0604020104020204" pitchFamily="34" charset="0"/>
              </a:rPr>
              <a:t>Ultimately, the model development were challenged due to limitations such as inadequate number of samples (18) to test with and imbalanced dataset (bias) </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 Predictive Analytics</a:t>
            </a:r>
            <a:endParaRPr lang="en-US" dirty="0">
              <a:solidFill>
                <a:srgbClr val="0B49CB"/>
              </a:solidFill>
            </a:endParaRPr>
          </a:p>
        </p:txBody>
      </p:sp>
    </p:spTree>
    <p:extLst>
      <p:ext uri="{BB962C8B-B14F-4D97-AF65-F5344CB8AC3E}">
        <p14:creationId xmlns:p14="http://schemas.microsoft.com/office/powerpoint/2010/main" val="3012753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818290"/>
            <a:ext cx="3932238" cy="4050698"/>
          </a:xfrm>
          <a:prstGeom prst="rect">
            <a:avLst/>
          </a:prstGeom>
        </p:spPr>
        <p:txBody>
          <a:bodyPr>
            <a:normAutofit fontScale="92500" lnSpcReduction="10000"/>
          </a:bodyPr>
          <a:lstStyle/>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Different launch sites have different success rate. </a:t>
            </a:r>
          </a:p>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The majority of rocket launch are at CCAFS SLC 40 with KSC LC 39A coming second and VAFB SLC4E in the third. </a:t>
            </a:r>
          </a:p>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VAFB SLC 4E and KSC LC 39A have the highest successful rocket launches. </a:t>
            </a:r>
          </a:p>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Success rate for CCAFS SLC 40 launch site seems to be dependent on the number of flights.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BA3B6F6B-FBE2-AC76-77A4-F02B149BFA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7212" y="1576715"/>
            <a:ext cx="6488400" cy="3787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97269"/>
            <a:ext cx="3780968" cy="408407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The site VAFB-SLC have no rocket launches that carried payload above 10K kg.</a:t>
            </a:r>
          </a:p>
          <a:p>
            <a:pPr>
              <a:lnSpc>
                <a:spcPct val="100000"/>
              </a:lnSpc>
              <a:spcBef>
                <a:spcPts val="1400"/>
              </a:spcBef>
            </a:pPr>
            <a:r>
              <a:rPr lang="en-CA" sz="2200" dirty="0">
                <a:solidFill>
                  <a:schemeClr val="accent3">
                    <a:lumMod val="25000"/>
                  </a:schemeClr>
                </a:solidFill>
                <a:latin typeface="Abadi" panose="020B0604020104020204" pitchFamily="34" charset="0"/>
              </a:rPr>
              <a:t>The site KSC LC 39A has higher success rate when the rocket is carrying low payload mass.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764B1641-BD2E-E5C2-164D-C57E8D290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8647" y="1585913"/>
            <a:ext cx="6569326" cy="3811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54179"/>
            <a:ext cx="3932238" cy="413952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Orbits SSO, HEO, GEO, and ES-L1 have the highest success rate (100%). </a:t>
            </a:r>
          </a:p>
          <a:p>
            <a:pPr>
              <a:lnSpc>
                <a:spcPct val="100000"/>
              </a:lnSpc>
              <a:spcBef>
                <a:spcPts val="1400"/>
              </a:spcBef>
            </a:pPr>
            <a:r>
              <a:rPr lang="en-US" sz="2200" dirty="0">
                <a:solidFill>
                  <a:schemeClr val="accent3">
                    <a:lumMod val="25000"/>
                  </a:schemeClr>
                </a:solidFill>
                <a:latin typeface="Abadi" panose="020B0604020104020204" pitchFamily="34" charset="0"/>
              </a:rPr>
              <a:t>Orbit SO has the lowest success rate (0%).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3F03BD0A-212A-1F4E-9C67-FBEC6EB520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4965" y="1535008"/>
            <a:ext cx="6240645" cy="4139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89674"/>
            <a:ext cx="3932238" cy="409167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In the LEO orbit, the success rate seems to be dependent on the number of flights.</a:t>
            </a:r>
          </a:p>
          <a:p>
            <a:pPr>
              <a:lnSpc>
                <a:spcPct val="100000"/>
              </a:lnSpc>
              <a:spcBef>
                <a:spcPts val="1400"/>
              </a:spcBef>
            </a:pPr>
            <a:r>
              <a:rPr lang="en-US" sz="2200" dirty="0">
                <a:solidFill>
                  <a:schemeClr val="accent3">
                    <a:lumMod val="25000"/>
                  </a:schemeClr>
                </a:solidFill>
                <a:latin typeface="Abadi" panose="020B0604020104020204" pitchFamily="34" charset="0"/>
              </a:rPr>
              <a:t>In the GTO orbit, the success rate cannot be related to the number of flights</a:t>
            </a:r>
          </a:p>
          <a:p>
            <a:pPr>
              <a:lnSpc>
                <a:spcPct val="100000"/>
              </a:lnSpc>
              <a:spcBef>
                <a:spcPts val="1400"/>
              </a:spcBef>
            </a:pPr>
            <a:endParaRPr lang="en-CA"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9" name="Picture 3">
            <a:extLst>
              <a:ext uri="{FF2B5EF4-FFF2-40B4-BE49-F238E27FC236}">
                <a16:creationId xmlns:a16="http://schemas.microsoft.com/office/drawing/2014/main" id="{28C0245D-316F-F2EA-DE27-DC2C52D9EA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7965" y="1702676"/>
            <a:ext cx="6447646" cy="4018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In the orbits LEO and ISS, there seems to be a positive relation between payload mass and success rate.</a:t>
            </a:r>
          </a:p>
          <a:p>
            <a:pPr>
              <a:lnSpc>
                <a:spcPct val="100000"/>
              </a:lnSpc>
              <a:spcBef>
                <a:spcPts val="1400"/>
              </a:spcBef>
            </a:pPr>
            <a:r>
              <a:rPr lang="en-CA" sz="2200" dirty="0">
                <a:solidFill>
                  <a:schemeClr val="accent3">
                    <a:lumMod val="25000"/>
                  </a:schemeClr>
                </a:solidFill>
                <a:latin typeface="Abadi" panose="020B0604020104020204" pitchFamily="34" charset="0"/>
              </a:rPr>
              <a:t>In the orbit GTO, even though they carried varied payload mass, there is still some mixed outcome.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085D4D7E-7F0F-D010-29B4-4079F52727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540" y="1526566"/>
            <a:ext cx="6557072" cy="4060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After 2013, the average success rate starts to increase.</a:t>
            </a:r>
          </a:p>
          <a:p>
            <a:pPr>
              <a:lnSpc>
                <a:spcPct val="100000"/>
              </a:lnSpc>
              <a:spcBef>
                <a:spcPts val="1400"/>
              </a:spcBef>
            </a:pPr>
            <a:r>
              <a:rPr lang="en-CA" sz="2200" dirty="0">
                <a:solidFill>
                  <a:schemeClr val="accent3">
                    <a:lumMod val="25000"/>
                  </a:schemeClr>
                </a:solidFill>
                <a:latin typeface="Abadi" panose="020B0604020104020204" pitchFamily="34" charset="0"/>
              </a:rPr>
              <a:t>The trend peaks in 2019 where it achieve around 90% success rate.</a:t>
            </a:r>
          </a:p>
          <a:p>
            <a:pPr>
              <a:lnSpc>
                <a:spcPct val="100000"/>
              </a:lnSpc>
              <a:spcBef>
                <a:spcPts val="1400"/>
              </a:spcBef>
            </a:pPr>
            <a:r>
              <a:rPr lang="en-CA" sz="2200" dirty="0">
                <a:solidFill>
                  <a:schemeClr val="accent3">
                    <a:lumMod val="25000"/>
                  </a:schemeClr>
                </a:solidFill>
                <a:latin typeface="Abadi" panose="020B0604020104020204" pitchFamily="34" charset="0"/>
              </a:rPr>
              <a:t>The trend suffer a drop in 2018 and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011CBAB8-C863-FDFA-B281-1BA45347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0380" y="1577909"/>
            <a:ext cx="6461364" cy="3957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42373" y="1608083"/>
            <a:ext cx="10545434" cy="441748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In this project, we used CRISP-DM process to make a prediction on a rocket launch first stage landing succession based on historical data of Space X Falcon 9 rocket launches.</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We start with data collection, data wrangling, exploratory data analysis (EDA), visual analytics, and predictive analytics.</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The aim of this project is to seek if there is any features/factors that can help in launching rocket successfully in the first stage so other companies could replicate it in order to reduce cost.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the list of launch site names in the data that launches the Falcon 9 rocket.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6E182AF4-3F54-4044-3288-6CBD9D9BBB24}"/>
              </a:ext>
            </a:extLst>
          </p:cNvPr>
          <p:cNvPicPr>
            <a:picLocks noChangeAspect="1"/>
          </p:cNvPicPr>
          <p:nvPr/>
        </p:nvPicPr>
        <p:blipFill>
          <a:blip r:embed="rId3"/>
          <a:stretch>
            <a:fillRect/>
          </a:stretch>
        </p:blipFill>
        <p:spPr>
          <a:xfrm>
            <a:off x="4757157" y="2734112"/>
            <a:ext cx="2541307" cy="321788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an example of 5 records with launch sites name beginning with ‘CCA’.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Based on previous slide, there are two sites with name starts with ‘CCA’ and they are located in same proximity. </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F10844EE-E684-BA72-EC5F-0C9FFBB83084}"/>
              </a:ext>
            </a:extLst>
          </p:cNvPr>
          <p:cNvPicPr>
            <a:picLocks noChangeAspect="1"/>
          </p:cNvPicPr>
          <p:nvPr/>
        </p:nvPicPr>
        <p:blipFill>
          <a:blip r:embed="rId3"/>
          <a:stretch>
            <a:fillRect/>
          </a:stretch>
        </p:blipFill>
        <p:spPr>
          <a:xfrm>
            <a:off x="1084415" y="3283790"/>
            <a:ext cx="9886792" cy="249153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total payload mass carried by boosters that were launched by NASA (CRS) is around 45.5K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8FF09EC7-2416-F337-2473-96928D4EE26F}"/>
              </a:ext>
            </a:extLst>
          </p:cNvPr>
          <p:cNvPicPr>
            <a:picLocks noChangeAspect="1"/>
          </p:cNvPicPr>
          <p:nvPr/>
        </p:nvPicPr>
        <p:blipFill>
          <a:blip r:embed="rId3"/>
          <a:stretch>
            <a:fillRect/>
          </a:stretch>
        </p:blipFill>
        <p:spPr>
          <a:xfrm>
            <a:off x="2928472" y="3763820"/>
            <a:ext cx="5910728" cy="131837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average payload mass carried by booster which version is F9 v1.1 is almost 3kg.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37553A7-B9AD-DC9B-E6D5-25B82AAAAB95}"/>
              </a:ext>
            </a:extLst>
          </p:cNvPr>
          <p:cNvPicPr>
            <a:picLocks noChangeAspect="1"/>
          </p:cNvPicPr>
          <p:nvPr/>
        </p:nvPicPr>
        <p:blipFill>
          <a:blip r:embed="rId3"/>
          <a:stretch>
            <a:fillRect/>
          </a:stretch>
        </p:blipFill>
        <p:spPr>
          <a:xfrm>
            <a:off x="3106394" y="3855525"/>
            <a:ext cx="5979211" cy="133131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date which the first landing outcome in ground pad was achieved was in 01/06/2014.</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5DA72B49-7FAC-AC09-374D-7B653375B1BB}"/>
              </a:ext>
            </a:extLst>
          </p:cNvPr>
          <p:cNvPicPr>
            <a:picLocks noChangeAspect="1"/>
          </p:cNvPicPr>
          <p:nvPr/>
        </p:nvPicPr>
        <p:blipFill>
          <a:blip r:embed="rId3"/>
          <a:stretch>
            <a:fillRect/>
          </a:stretch>
        </p:blipFill>
        <p:spPr>
          <a:xfrm>
            <a:off x="3165244" y="3783809"/>
            <a:ext cx="5725134" cy="150383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These are the names of the booster version that carried payload mass between 4k and 6k that were successful.</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917D4B67-42F3-AF6B-2E9D-0B2E5161D32D}"/>
              </a:ext>
            </a:extLst>
          </p:cNvPr>
          <p:cNvPicPr>
            <a:picLocks noChangeAspect="1"/>
          </p:cNvPicPr>
          <p:nvPr/>
        </p:nvPicPr>
        <p:blipFill>
          <a:blip r:embed="rId3"/>
          <a:stretch>
            <a:fillRect/>
          </a:stretch>
        </p:blipFill>
        <p:spPr>
          <a:xfrm>
            <a:off x="4520122" y="3095370"/>
            <a:ext cx="2245363" cy="249301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the total number of successful and failure mission outcome. It can be seen that almost all of the rocket launches were successful in achieving mission outcome.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E622D38-C546-BD4A-7B2D-B9AD360537FE}"/>
              </a:ext>
            </a:extLst>
          </p:cNvPr>
          <p:cNvPicPr>
            <a:picLocks noChangeAspect="1"/>
          </p:cNvPicPr>
          <p:nvPr/>
        </p:nvPicPr>
        <p:blipFill>
          <a:blip r:embed="rId3"/>
          <a:stretch>
            <a:fillRect/>
          </a:stretch>
        </p:blipFill>
        <p:spPr>
          <a:xfrm>
            <a:off x="3504683" y="3134709"/>
            <a:ext cx="4276241" cy="2747963"/>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38101"/>
            <a:ext cx="7722349" cy="443886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the names of booster version that have carried the heaviest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6FA29FB3-7A51-1F9E-6280-41D8CB25BD06}"/>
              </a:ext>
            </a:extLst>
          </p:cNvPr>
          <p:cNvPicPr>
            <a:picLocks noChangeAspect="1"/>
          </p:cNvPicPr>
          <p:nvPr/>
        </p:nvPicPr>
        <p:blipFill>
          <a:blip r:embed="rId3"/>
          <a:stretch>
            <a:fillRect/>
          </a:stretch>
        </p:blipFill>
        <p:spPr>
          <a:xfrm>
            <a:off x="8637829" y="1738101"/>
            <a:ext cx="1448543" cy="448829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400" dirty="0">
                <a:solidFill>
                  <a:schemeClr val="accent3">
                    <a:lumMod val="25000"/>
                  </a:schemeClr>
                </a:solidFill>
                <a:latin typeface="Abadi"/>
              </a:rPr>
              <a:t>There are two records which the rocket failed to land in drone ship. The two records were at the same launch site.</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61FF43F0-EC85-6A2C-1341-CE2E7192D45C}"/>
              </a:ext>
            </a:extLst>
          </p:cNvPr>
          <p:cNvPicPr>
            <a:picLocks noChangeAspect="1"/>
          </p:cNvPicPr>
          <p:nvPr/>
        </p:nvPicPr>
        <p:blipFill>
          <a:blip r:embed="rId3"/>
          <a:stretch>
            <a:fillRect/>
          </a:stretch>
        </p:blipFill>
        <p:spPr>
          <a:xfrm>
            <a:off x="2329004" y="3983375"/>
            <a:ext cx="7397613" cy="145660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In total there were 35 successful landing outcome with 8 of them drone ship landing and 7 ground pad landing.</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6C3A5C97-352D-A2EB-5E6F-153021E829FC}"/>
              </a:ext>
            </a:extLst>
          </p:cNvPr>
          <p:cNvPicPr>
            <a:picLocks noChangeAspect="1"/>
          </p:cNvPicPr>
          <p:nvPr/>
        </p:nvPicPr>
        <p:blipFill>
          <a:blip r:embed="rId3"/>
          <a:stretch>
            <a:fillRect/>
          </a:stretch>
        </p:blipFill>
        <p:spPr>
          <a:xfrm>
            <a:off x="6539954" y="3995816"/>
            <a:ext cx="3975645" cy="217019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42373" y="1608083"/>
            <a:ext cx="10545434" cy="441748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We achieved a great percentage of accuracy based on experiments on several machine learning classification models.</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However due to the limitations such as inadequate samples, future research and improvement as well as continuous improvement is needed to help space companies address challenges and increase the probability of a successful first landing.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6283348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D22FA1E-E02A-4FC5-BBA6-577D6DA0C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16">
            <a:extLst>
              <a:ext uri="{FF2B5EF4-FFF2-40B4-BE49-F238E27FC236}">
                <a16:creationId xmlns:a16="http://schemas.microsoft.com/office/drawing/2014/main" id="{05D27520-F270-4F3D-A46E-76A337B6E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315529 w 12192000"/>
              <a:gd name="connsiteY0" fmla="*/ 4323896 h 6858000"/>
              <a:gd name="connsiteX1" fmla="*/ 6295588 w 12192000"/>
              <a:gd name="connsiteY1" fmla="*/ 4367579 h 6858000"/>
              <a:gd name="connsiteX2" fmla="*/ 6219229 w 12192000"/>
              <a:gd name="connsiteY2" fmla="*/ 4436818 h 6858000"/>
              <a:gd name="connsiteX3" fmla="*/ 6065687 w 12192000"/>
              <a:gd name="connsiteY3" fmla="*/ 4637204 h 6858000"/>
              <a:gd name="connsiteX4" fmla="*/ 5727387 w 12192000"/>
              <a:gd name="connsiteY4" fmla="*/ 5460076 h 6858000"/>
              <a:gd name="connsiteX5" fmla="*/ 5620972 w 12192000"/>
              <a:gd name="connsiteY5" fmla="*/ 5725836 h 6858000"/>
              <a:gd name="connsiteX6" fmla="*/ 5707795 w 12192000"/>
              <a:gd name="connsiteY6" fmla="*/ 5790089 h 6858000"/>
              <a:gd name="connsiteX7" fmla="*/ 5554627 w 12192000"/>
              <a:gd name="connsiteY7" fmla="*/ 6078873 h 6858000"/>
              <a:gd name="connsiteX8" fmla="*/ 5373489 w 12192000"/>
              <a:gd name="connsiteY8" fmla="*/ 6402408 h 6858000"/>
              <a:gd name="connsiteX9" fmla="*/ 5099999 w 12192000"/>
              <a:gd name="connsiteY9" fmla="*/ 6827527 h 6858000"/>
              <a:gd name="connsiteX10" fmla="*/ 5078133 w 12192000"/>
              <a:gd name="connsiteY10" fmla="*/ 6857998 h 6858000"/>
              <a:gd name="connsiteX11" fmla="*/ 9179960 w 12192000"/>
              <a:gd name="connsiteY11" fmla="*/ 6857998 h 6858000"/>
              <a:gd name="connsiteX12" fmla="*/ 9179960 w 12192000"/>
              <a:gd name="connsiteY12" fmla="*/ 4323896 h 6858000"/>
              <a:gd name="connsiteX13" fmla="*/ 0 w 12192000"/>
              <a:gd name="connsiteY13" fmla="*/ 0 h 6858000"/>
              <a:gd name="connsiteX14" fmla="*/ 5872711 w 12192000"/>
              <a:gd name="connsiteY14" fmla="*/ 0 h 6858000"/>
              <a:gd name="connsiteX15" fmla="*/ 5885421 w 12192000"/>
              <a:gd name="connsiteY15" fmla="*/ 20207 h 6858000"/>
              <a:gd name="connsiteX16" fmla="*/ 5925300 w 12192000"/>
              <a:gd name="connsiteY16" fmla="*/ 48911 h 6858000"/>
              <a:gd name="connsiteX17" fmla="*/ 5940039 w 12192000"/>
              <a:gd name="connsiteY17" fmla="*/ 101212 h 6858000"/>
              <a:gd name="connsiteX18" fmla="*/ 5969942 w 12192000"/>
              <a:gd name="connsiteY18" fmla="*/ 311282 h 6858000"/>
              <a:gd name="connsiteX19" fmla="*/ 5961238 w 12192000"/>
              <a:gd name="connsiteY19" fmla="*/ 357643 h 6858000"/>
              <a:gd name="connsiteX20" fmla="*/ 5917195 w 12192000"/>
              <a:gd name="connsiteY20" fmla="*/ 420369 h 6858000"/>
              <a:gd name="connsiteX21" fmla="*/ 5882753 w 12192000"/>
              <a:gd name="connsiteY21" fmla="*/ 556832 h 6858000"/>
              <a:gd name="connsiteX22" fmla="*/ 5814490 w 12192000"/>
              <a:gd name="connsiteY22" fmla="*/ 757416 h 6858000"/>
              <a:gd name="connsiteX23" fmla="*/ 5780064 w 12192000"/>
              <a:gd name="connsiteY23" fmla="*/ 817804 h 6858000"/>
              <a:gd name="connsiteX24" fmla="*/ 5808232 w 12192000"/>
              <a:gd name="connsiteY24" fmla="*/ 850533 h 6858000"/>
              <a:gd name="connsiteX25" fmla="*/ 5906473 w 12192000"/>
              <a:gd name="connsiteY25" fmla="*/ 1076571 h 6858000"/>
              <a:gd name="connsiteX26" fmla="*/ 5778623 w 12192000"/>
              <a:gd name="connsiteY26" fmla="*/ 1369280 h 6858000"/>
              <a:gd name="connsiteX27" fmla="*/ 5710841 w 12192000"/>
              <a:gd name="connsiteY27" fmla="*/ 1462628 h 6858000"/>
              <a:gd name="connsiteX28" fmla="*/ 5846774 w 12192000"/>
              <a:gd name="connsiteY28" fmla="*/ 1455933 h 6858000"/>
              <a:gd name="connsiteX29" fmla="*/ 5897329 w 12192000"/>
              <a:gd name="connsiteY29" fmla="*/ 1553073 h 6858000"/>
              <a:gd name="connsiteX30" fmla="*/ 5919735 w 12192000"/>
              <a:gd name="connsiteY30" fmla="*/ 1602736 h 6858000"/>
              <a:gd name="connsiteX31" fmla="*/ 6057874 w 12192000"/>
              <a:gd name="connsiteY31" fmla="*/ 1910648 h 6858000"/>
              <a:gd name="connsiteX32" fmla="*/ 6039719 w 12192000"/>
              <a:gd name="connsiteY32" fmla="*/ 2010547 h 6858000"/>
              <a:gd name="connsiteX33" fmla="*/ 5841713 w 12192000"/>
              <a:gd name="connsiteY33" fmla="*/ 2520599 h 6858000"/>
              <a:gd name="connsiteX34" fmla="*/ 6071734 w 12192000"/>
              <a:gd name="connsiteY34" fmla="*/ 2593468 h 6858000"/>
              <a:gd name="connsiteX35" fmla="*/ 6092050 w 12192000"/>
              <a:gd name="connsiteY35" fmla="*/ 2806646 h 6858000"/>
              <a:gd name="connsiteX36" fmla="*/ 6215122 w 12192000"/>
              <a:gd name="connsiteY36" fmla="*/ 3021197 h 6858000"/>
              <a:gd name="connsiteX37" fmla="*/ 6338100 w 12192000"/>
              <a:gd name="connsiteY37" fmla="*/ 3178087 h 6858000"/>
              <a:gd name="connsiteX38" fmla="*/ 6343927 w 12192000"/>
              <a:gd name="connsiteY38" fmla="*/ 3194685 h 6858000"/>
              <a:gd name="connsiteX39" fmla="*/ 6343850 w 12192000"/>
              <a:gd name="connsiteY39" fmla="*/ 3201174 h 6858000"/>
              <a:gd name="connsiteX40" fmla="*/ 6366375 w 12192000"/>
              <a:gd name="connsiteY40" fmla="*/ 3271251 h 6858000"/>
              <a:gd name="connsiteX41" fmla="*/ 6369430 w 12192000"/>
              <a:gd name="connsiteY41" fmla="*/ 3276240 h 6858000"/>
              <a:gd name="connsiteX42" fmla="*/ 6392405 w 12192000"/>
              <a:gd name="connsiteY42" fmla="*/ 3360437 h 6858000"/>
              <a:gd name="connsiteX43" fmla="*/ 6397993 w 12192000"/>
              <a:gd name="connsiteY43" fmla="*/ 3390203 h 6858000"/>
              <a:gd name="connsiteX44" fmla="*/ 6394652 w 12192000"/>
              <a:gd name="connsiteY44" fmla="*/ 3402205 h 6858000"/>
              <a:gd name="connsiteX45" fmla="*/ 6366662 w 12192000"/>
              <a:gd name="connsiteY45" fmla="*/ 3442044 h 6858000"/>
              <a:gd name="connsiteX46" fmla="*/ 6320915 w 12192000"/>
              <a:gd name="connsiteY46" fmla="*/ 3701547 h 6858000"/>
              <a:gd name="connsiteX47" fmla="*/ 6364618 w 12192000"/>
              <a:gd name="connsiteY47" fmla="*/ 3743844 h 6858000"/>
              <a:gd name="connsiteX48" fmla="*/ 6370409 w 12192000"/>
              <a:gd name="connsiteY48" fmla="*/ 3754454 h 6858000"/>
              <a:gd name="connsiteX49" fmla="*/ 6373773 w 12192000"/>
              <a:gd name="connsiteY49" fmla="*/ 3768237 h 6858000"/>
              <a:gd name="connsiteX50" fmla="*/ 6375298 w 12192000"/>
              <a:gd name="connsiteY50" fmla="*/ 3796540 h 6858000"/>
              <a:gd name="connsiteX51" fmla="*/ 6253487 w 12192000"/>
              <a:gd name="connsiteY51" fmla="*/ 3856948 h 6858000"/>
              <a:gd name="connsiteX52" fmla="*/ 6385416 w 12192000"/>
              <a:gd name="connsiteY52" fmla="*/ 4014409 h 6858000"/>
              <a:gd name="connsiteX53" fmla="*/ 6374795 w 12192000"/>
              <a:gd name="connsiteY53" fmla="*/ 4038554 h 6858000"/>
              <a:gd name="connsiteX54" fmla="*/ 6351015 w 12192000"/>
              <a:gd name="connsiteY54" fmla="*/ 4150489 h 6858000"/>
              <a:gd name="connsiteX55" fmla="*/ 6340821 w 12192000"/>
              <a:gd name="connsiteY55" fmla="*/ 4212706 h 6858000"/>
              <a:gd name="connsiteX56" fmla="*/ 12191999 w 12192000"/>
              <a:gd name="connsiteY56" fmla="*/ 4212706 h 6858000"/>
              <a:gd name="connsiteX57" fmla="*/ 12191999 w 12192000"/>
              <a:gd name="connsiteY57" fmla="*/ 0 h 6858000"/>
              <a:gd name="connsiteX58" fmla="*/ 12192000 w 12192000"/>
              <a:gd name="connsiteY58" fmla="*/ 0 h 6858000"/>
              <a:gd name="connsiteX59" fmla="*/ 12192000 w 12192000"/>
              <a:gd name="connsiteY59" fmla="*/ 6858000 h 6858000"/>
              <a:gd name="connsiteX60" fmla="*/ 12191999 w 12192000"/>
              <a:gd name="connsiteY60" fmla="*/ 6858000 h 6858000"/>
              <a:gd name="connsiteX61" fmla="*/ 12191999 w 12192000"/>
              <a:gd name="connsiteY61" fmla="*/ 4323902 h 6858000"/>
              <a:gd name="connsiteX62" fmla="*/ 9307672 w 12192000"/>
              <a:gd name="connsiteY62" fmla="*/ 4323902 h 6858000"/>
              <a:gd name="connsiteX63" fmla="*/ 9307672 w 12192000"/>
              <a:gd name="connsiteY63" fmla="*/ 6858000 h 6858000"/>
              <a:gd name="connsiteX64" fmla="*/ 0 w 12192000"/>
              <a:gd name="connsiteY6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192000" h="6858000">
                <a:moveTo>
                  <a:pt x="6315529" y="4323896"/>
                </a:moveTo>
                <a:lnTo>
                  <a:pt x="6295588" y="4367579"/>
                </a:lnTo>
                <a:cubicBezTo>
                  <a:pt x="6278024" y="4397022"/>
                  <a:pt x="6253813" y="4421099"/>
                  <a:pt x="6219229" y="4436818"/>
                </a:cubicBezTo>
                <a:cubicBezTo>
                  <a:pt x="6148079" y="4469666"/>
                  <a:pt x="6116436" y="4572066"/>
                  <a:pt x="6065687" y="4637204"/>
                </a:cubicBezTo>
                <a:cubicBezTo>
                  <a:pt x="5888713" y="4862696"/>
                  <a:pt x="5773979" y="5125824"/>
                  <a:pt x="5727387" y="5460076"/>
                </a:cubicBezTo>
                <a:cubicBezTo>
                  <a:pt x="5714326" y="5552523"/>
                  <a:pt x="5656974" y="5638673"/>
                  <a:pt x="5620972" y="5725836"/>
                </a:cubicBezTo>
                <a:cubicBezTo>
                  <a:pt x="5641553" y="5779043"/>
                  <a:pt x="5738619" y="5631221"/>
                  <a:pt x="5707795" y="5790089"/>
                </a:cubicBezTo>
                <a:cubicBezTo>
                  <a:pt x="5684453" y="5909876"/>
                  <a:pt x="5617437" y="5996827"/>
                  <a:pt x="5554627" y="6078873"/>
                </a:cubicBezTo>
                <a:cubicBezTo>
                  <a:pt x="5482491" y="6172498"/>
                  <a:pt x="5402203" y="6253366"/>
                  <a:pt x="5373489" y="6402408"/>
                </a:cubicBezTo>
                <a:cubicBezTo>
                  <a:pt x="5371924" y="6410357"/>
                  <a:pt x="5276557" y="6577417"/>
                  <a:pt x="5099999" y="6827527"/>
                </a:cubicBezTo>
                <a:lnTo>
                  <a:pt x="5078133" y="6857998"/>
                </a:lnTo>
                <a:lnTo>
                  <a:pt x="9179960" y="6857998"/>
                </a:lnTo>
                <a:lnTo>
                  <a:pt x="9179960" y="4323896"/>
                </a:lnTo>
                <a:close/>
                <a:moveTo>
                  <a:pt x="0" y="0"/>
                </a:moveTo>
                <a:lnTo>
                  <a:pt x="5872711" y="0"/>
                </a:lnTo>
                <a:lnTo>
                  <a:pt x="5885421" y="20207"/>
                </a:lnTo>
                <a:cubicBezTo>
                  <a:pt x="5896481" y="32882"/>
                  <a:pt x="5909484" y="42864"/>
                  <a:pt x="5925300" y="48911"/>
                </a:cubicBezTo>
                <a:cubicBezTo>
                  <a:pt x="5940498" y="54526"/>
                  <a:pt x="5945509" y="75042"/>
                  <a:pt x="5940039" y="101212"/>
                </a:cubicBezTo>
                <a:cubicBezTo>
                  <a:pt x="5921950" y="187894"/>
                  <a:pt x="5936667" y="254951"/>
                  <a:pt x="5969942" y="311282"/>
                </a:cubicBezTo>
                <a:cubicBezTo>
                  <a:pt x="5981709" y="330926"/>
                  <a:pt x="5977292" y="344422"/>
                  <a:pt x="5961238" y="357643"/>
                </a:cubicBezTo>
                <a:cubicBezTo>
                  <a:pt x="5942802" y="372223"/>
                  <a:pt x="5928461" y="393565"/>
                  <a:pt x="5917195" y="420369"/>
                </a:cubicBezTo>
                <a:cubicBezTo>
                  <a:pt x="5898701" y="463685"/>
                  <a:pt x="5889992" y="510050"/>
                  <a:pt x="5882753" y="556832"/>
                </a:cubicBezTo>
                <a:cubicBezTo>
                  <a:pt x="5871511" y="630206"/>
                  <a:pt x="5858246" y="700969"/>
                  <a:pt x="5814490" y="757416"/>
                </a:cubicBezTo>
                <a:cubicBezTo>
                  <a:pt x="5801465" y="774559"/>
                  <a:pt x="5791019" y="796511"/>
                  <a:pt x="5780064" y="817804"/>
                </a:cubicBezTo>
                <a:cubicBezTo>
                  <a:pt x="5783558" y="836359"/>
                  <a:pt x="5792196" y="849005"/>
                  <a:pt x="5808232" y="850533"/>
                </a:cubicBezTo>
                <a:cubicBezTo>
                  <a:pt x="5910296" y="860624"/>
                  <a:pt x="5905771" y="962632"/>
                  <a:pt x="5906473" y="1076571"/>
                </a:cubicBezTo>
                <a:cubicBezTo>
                  <a:pt x="5907545" y="1217584"/>
                  <a:pt x="5849973" y="1296799"/>
                  <a:pt x="5778623" y="1369280"/>
                </a:cubicBezTo>
                <a:cubicBezTo>
                  <a:pt x="5754207" y="1393852"/>
                  <a:pt x="5718605" y="1401742"/>
                  <a:pt x="5710841" y="1462628"/>
                </a:cubicBezTo>
                <a:cubicBezTo>
                  <a:pt x="5753463" y="1508141"/>
                  <a:pt x="5802053" y="1451295"/>
                  <a:pt x="5846774" y="1455933"/>
                </a:cubicBezTo>
                <a:cubicBezTo>
                  <a:pt x="5883727" y="1460129"/>
                  <a:pt x="5943609" y="1438568"/>
                  <a:pt x="5897329" y="1553073"/>
                </a:cubicBezTo>
                <a:cubicBezTo>
                  <a:pt x="5883856" y="1586627"/>
                  <a:pt x="5901366" y="1604100"/>
                  <a:pt x="5919735" y="1602736"/>
                </a:cubicBezTo>
                <a:cubicBezTo>
                  <a:pt x="6068526" y="1589022"/>
                  <a:pt x="6006837" y="1813624"/>
                  <a:pt x="6057874" y="1910648"/>
                </a:cubicBezTo>
                <a:cubicBezTo>
                  <a:pt x="6072264" y="1936644"/>
                  <a:pt x="6059978" y="1992417"/>
                  <a:pt x="6039719" y="2010547"/>
                </a:cubicBezTo>
                <a:cubicBezTo>
                  <a:pt x="5911143" y="2127229"/>
                  <a:pt x="5899692" y="2331836"/>
                  <a:pt x="5841713" y="2520599"/>
                </a:cubicBezTo>
                <a:cubicBezTo>
                  <a:pt x="5912636" y="2572423"/>
                  <a:pt x="5995799" y="2566926"/>
                  <a:pt x="6071734" y="2593468"/>
                </a:cubicBezTo>
                <a:cubicBezTo>
                  <a:pt x="6150607" y="2620843"/>
                  <a:pt x="6151703" y="2655507"/>
                  <a:pt x="6092050" y="2806646"/>
                </a:cubicBezTo>
                <a:cubicBezTo>
                  <a:pt x="6259331" y="2795420"/>
                  <a:pt x="6259331" y="2795420"/>
                  <a:pt x="6215122" y="3021197"/>
                </a:cubicBezTo>
                <a:cubicBezTo>
                  <a:pt x="6259035" y="3016573"/>
                  <a:pt x="6302431" y="3085300"/>
                  <a:pt x="6338100" y="3178087"/>
                </a:cubicBezTo>
                <a:lnTo>
                  <a:pt x="6343927" y="3194685"/>
                </a:lnTo>
                <a:lnTo>
                  <a:pt x="6343850" y="3201174"/>
                </a:lnTo>
                <a:cubicBezTo>
                  <a:pt x="6346866" y="3232770"/>
                  <a:pt x="6355995" y="3253323"/>
                  <a:pt x="6366375" y="3271251"/>
                </a:cubicBezTo>
                <a:lnTo>
                  <a:pt x="6369430" y="3276240"/>
                </a:lnTo>
                <a:lnTo>
                  <a:pt x="6392405" y="3360437"/>
                </a:lnTo>
                <a:lnTo>
                  <a:pt x="6397993" y="3390203"/>
                </a:lnTo>
                <a:lnTo>
                  <a:pt x="6394652" y="3402205"/>
                </a:lnTo>
                <a:cubicBezTo>
                  <a:pt x="6388505" y="3414621"/>
                  <a:pt x="6379344" y="3427747"/>
                  <a:pt x="6366662" y="3442044"/>
                </a:cubicBezTo>
                <a:cubicBezTo>
                  <a:pt x="6239481" y="3584662"/>
                  <a:pt x="6224938" y="3605480"/>
                  <a:pt x="6320915" y="3701547"/>
                </a:cubicBezTo>
                <a:lnTo>
                  <a:pt x="6364618" y="3743844"/>
                </a:lnTo>
                <a:lnTo>
                  <a:pt x="6370409" y="3754454"/>
                </a:lnTo>
                <a:lnTo>
                  <a:pt x="6373773" y="3768237"/>
                </a:lnTo>
                <a:cubicBezTo>
                  <a:pt x="6374277" y="3777528"/>
                  <a:pt x="6374207" y="3788146"/>
                  <a:pt x="6375298" y="3796540"/>
                </a:cubicBezTo>
                <a:cubicBezTo>
                  <a:pt x="6339717" y="3831045"/>
                  <a:pt x="6294642" y="3774365"/>
                  <a:pt x="6253487" y="3856948"/>
                </a:cubicBezTo>
                <a:lnTo>
                  <a:pt x="6385416" y="4014409"/>
                </a:lnTo>
                <a:lnTo>
                  <a:pt x="6374795" y="4038554"/>
                </a:lnTo>
                <a:cubicBezTo>
                  <a:pt x="6363579" y="4073249"/>
                  <a:pt x="6356895" y="4111559"/>
                  <a:pt x="6351015" y="4150489"/>
                </a:cubicBezTo>
                <a:lnTo>
                  <a:pt x="6340821" y="4212706"/>
                </a:lnTo>
                <a:lnTo>
                  <a:pt x="12191999" y="4212706"/>
                </a:lnTo>
                <a:lnTo>
                  <a:pt x="12191999" y="0"/>
                </a:lnTo>
                <a:lnTo>
                  <a:pt x="12192000" y="0"/>
                </a:lnTo>
                <a:lnTo>
                  <a:pt x="12192000" y="6858000"/>
                </a:lnTo>
                <a:lnTo>
                  <a:pt x="12191999" y="6858000"/>
                </a:lnTo>
                <a:lnTo>
                  <a:pt x="12191999" y="4323902"/>
                </a:lnTo>
                <a:lnTo>
                  <a:pt x="9307672" y="4323902"/>
                </a:lnTo>
                <a:lnTo>
                  <a:pt x="9307672"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838200" y="365125"/>
            <a:ext cx="4347949" cy="213727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dirty="0">
                <a:solidFill>
                  <a:srgbClr val="0948CB"/>
                </a:solidFill>
                <a:latin typeface="Abadi" panose="020B0604020104020204" pitchFamily="34" charset="0"/>
                <a:ea typeface="+mj-ea"/>
                <a:cs typeface="+mj-cs"/>
              </a:rPr>
              <a:t>Launch Sites Map Location</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8200" y="2681785"/>
            <a:ext cx="4347948" cy="3495178"/>
          </a:xfrm>
          <a:prstGeom prst="rect">
            <a:avLst/>
          </a:prstGeom>
        </p:spPr>
        <p:txBody>
          <a:bodyPr vert="horz" lIns="91440" tIns="45720" rIns="91440" bIns="45720" rtlCol="0">
            <a:normAutofit/>
          </a:bodyPr>
          <a:lstStyle/>
          <a:p>
            <a:pPr>
              <a:spcBef>
                <a:spcPts val="1400"/>
              </a:spcBef>
            </a:pPr>
            <a:r>
              <a:rPr lang="en-US" sz="1900" dirty="0">
                <a:latin typeface="Abadi" panose="020B0604020104020204" pitchFamily="34" charset="0"/>
              </a:rPr>
              <a:t>There are 4 launch sites that were mapped in here.</a:t>
            </a:r>
          </a:p>
          <a:p>
            <a:pPr>
              <a:spcBef>
                <a:spcPts val="1400"/>
              </a:spcBef>
            </a:pPr>
            <a:r>
              <a:rPr lang="en-US" sz="1900" dirty="0">
                <a:latin typeface="Abadi" panose="020B0604020104020204" pitchFamily="34" charset="0"/>
              </a:rPr>
              <a:t>3 sites were located close to each other with CCAFS LC-40 and CCAFS SLC-40 located in the same location and KSC LC-39A located nearby in Florida</a:t>
            </a:r>
          </a:p>
          <a:p>
            <a:pPr>
              <a:spcBef>
                <a:spcPts val="1400"/>
              </a:spcBef>
            </a:pPr>
            <a:r>
              <a:rPr lang="en-US" sz="1900" dirty="0">
                <a:latin typeface="Abadi" panose="020B0604020104020204" pitchFamily="34" charset="0"/>
              </a:rPr>
              <a:t>The VAFB SLC-4E is located in California far from the three sites</a:t>
            </a:r>
          </a:p>
        </p:txBody>
      </p:sp>
      <p:pic>
        <p:nvPicPr>
          <p:cNvPr id="6" name="Picture 5">
            <a:extLst>
              <a:ext uri="{FF2B5EF4-FFF2-40B4-BE49-F238E27FC236}">
                <a16:creationId xmlns:a16="http://schemas.microsoft.com/office/drawing/2014/main" id="{431FD675-25B6-1E3A-755F-7EC356CFD79F}"/>
              </a:ext>
            </a:extLst>
          </p:cNvPr>
          <p:cNvPicPr>
            <a:picLocks noChangeAspect="1"/>
          </p:cNvPicPr>
          <p:nvPr/>
        </p:nvPicPr>
        <p:blipFill>
          <a:blip r:embed="rId2"/>
          <a:stretch>
            <a:fillRect/>
          </a:stretch>
        </p:blipFill>
        <p:spPr>
          <a:xfrm>
            <a:off x="6777309" y="725536"/>
            <a:ext cx="4797354" cy="2878412"/>
          </a:xfrm>
          <a:prstGeom prst="rect">
            <a:avLst/>
          </a:prstGeom>
        </p:spPr>
      </p:pic>
      <p:pic>
        <p:nvPicPr>
          <p:cNvPr id="8" name="Picture 7">
            <a:extLst>
              <a:ext uri="{FF2B5EF4-FFF2-40B4-BE49-F238E27FC236}">
                <a16:creationId xmlns:a16="http://schemas.microsoft.com/office/drawing/2014/main" id="{EB421EB2-71F1-BF0C-BB51-60DB86E31E92}"/>
              </a:ext>
            </a:extLst>
          </p:cNvPr>
          <p:cNvPicPr>
            <a:picLocks noChangeAspect="1"/>
          </p:cNvPicPr>
          <p:nvPr/>
        </p:nvPicPr>
        <p:blipFill>
          <a:blip r:embed="rId3"/>
          <a:stretch>
            <a:fillRect/>
          </a:stretch>
        </p:blipFill>
        <p:spPr>
          <a:xfrm>
            <a:off x="6423199" y="4723662"/>
            <a:ext cx="2513506" cy="150810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pic>
        <p:nvPicPr>
          <p:cNvPr id="12" name="Picture 11">
            <a:extLst>
              <a:ext uri="{FF2B5EF4-FFF2-40B4-BE49-F238E27FC236}">
                <a16:creationId xmlns:a16="http://schemas.microsoft.com/office/drawing/2014/main" id="{910CEDD1-EC3F-61C2-9963-039E55D71E1A}"/>
              </a:ext>
            </a:extLst>
          </p:cNvPr>
          <p:cNvPicPr>
            <a:picLocks noChangeAspect="1"/>
          </p:cNvPicPr>
          <p:nvPr/>
        </p:nvPicPr>
        <p:blipFill>
          <a:blip r:embed="rId4"/>
          <a:stretch>
            <a:fillRect/>
          </a:stretch>
        </p:blipFill>
        <p:spPr>
          <a:xfrm>
            <a:off x="9527619" y="4723662"/>
            <a:ext cx="2514188" cy="150810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182D396-EC2D-4435-A2E7-2BE57CF6A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C442097-107F-4A51-926C-ECE03FBF4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545808"/>
          </a:xfrm>
          <a:custGeom>
            <a:avLst/>
            <a:gdLst>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563475 w 12192000"/>
              <a:gd name="connsiteY15" fmla="*/ 2792135 h 3414000"/>
              <a:gd name="connsiteX16" fmla="*/ 10136739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92000" h="3414000">
                <a:moveTo>
                  <a:pt x="0" y="0"/>
                </a:moveTo>
                <a:lnTo>
                  <a:pt x="12192000" y="0"/>
                </a:lnTo>
                <a:lnTo>
                  <a:pt x="12192000" y="3363677"/>
                </a:lnTo>
                <a:lnTo>
                  <a:pt x="12174509" y="3367693"/>
                </a:lnTo>
                <a:cubicBezTo>
                  <a:pt x="12163678" y="3371706"/>
                  <a:pt x="12154974" y="3376861"/>
                  <a:pt x="12144429" y="3375519"/>
                </a:cubicBezTo>
                <a:cubicBezTo>
                  <a:pt x="12131776" y="3373909"/>
                  <a:pt x="12116472" y="3362945"/>
                  <a:pt x="12091660" y="3329430"/>
                </a:cubicBezTo>
                <a:cubicBezTo>
                  <a:pt x="12022472" y="3326846"/>
                  <a:pt x="11987030" y="3316977"/>
                  <a:pt x="11929171" y="3326226"/>
                </a:cubicBezTo>
                <a:cubicBezTo>
                  <a:pt x="11931062" y="3332410"/>
                  <a:pt x="11821861" y="3285262"/>
                  <a:pt x="11820782" y="3289139"/>
                </a:cubicBezTo>
                <a:lnTo>
                  <a:pt x="11760586" y="3251827"/>
                </a:lnTo>
                <a:lnTo>
                  <a:pt x="11687270" y="3218023"/>
                </a:lnTo>
                <a:cubicBezTo>
                  <a:pt x="11681621" y="3218311"/>
                  <a:pt x="11668940" y="3203756"/>
                  <a:pt x="11648792" y="3216275"/>
                </a:cubicBezTo>
                <a:cubicBezTo>
                  <a:pt x="11601199" y="3208266"/>
                  <a:pt x="11632611" y="3207733"/>
                  <a:pt x="11557423" y="3195513"/>
                </a:cubicBezTo>
                <a:cubicBezTo>
                  <a:pt x="11506032" y="3183432"/>
                  <a:pt x="11394963" y="3124923"/>
                  <a:pt x="11336983" y="3096805"/>
                </a:cubicBezTo>
                <a:cubicBezTo>
                  <a:pt x="11289608" y="3114107"/>
                  <a:pt x="11254293" y="3070162"/>
                  <a:pt x="11200090" y="3066866"/>
                </a:cubicBezTo>
                <a:cubicBezTo>
                  <a:pt x="11166176" y="3080413"/>
                  <a:pt x="11008786" y="2790031"/>
                  <a:pt x="10939288" y="2855023"/>
                </a:cubicBezTo>
                <a:cubicBezTo>
                  <a:pt x="10775958" y="2834655"/>
                  <a:pt x="10574311" y="2806015"/>
                  <a:pt x="10563475" y="2792135"/>
                </a:cubicBezTo>
                <a:cubicBezTo>
                  <a:pt x="10551992" y="2794335"/>
                  <a:pt x="10376951" y="2691509"/>
                  <a:pt x="10136739" y="2801901"/>
                </a:cubicBezTo>
                <a:cubicBezTo>
                  <a:pt x="10016199" y="2840426"/>
                  <a:pt x="9951124" y="2760747"/>
                  <a:pt x="9661142" y="2787165"/>
                </a:cubicBezTo>
                <a:cubicBezTo>
                  <a:pt x="9159283" y="2823332"/>
                  <a:pt x="7878054" y="2705721"/>
                  <a:pt x="7709717" y="2795955"/>
                </a:cubicBezTo>
                <a:cubicBezTo>
                  <a:pt x="7352820" y="2829879"/>
                  <a:pt x="7380768" y="2943417"/>
                  <a:pt x="6923165" y="2920979"/>
                </a:cubicBezTo>
                <a:cubicBezTo>
                  <a:pt x="5970797" y="2826377"/>
                  <a:pt x="4381148" y="3024063"/>
                  <a:pt x="3308916" y="3049911"/>
                </a:cubicBezTo>
                <a:cubicBezTo>
                  <a:pt x="2887991" y="3101028"/>
                  <a:pt x="2375124" y="3114734"/>
                  <a:pt x="2046142" y="3203263"/>
                </a:cubicBezTo>
                <a:cubicBezTo>
                  <a:pt x="1761567" y="3111324"/>
                  <a:pt x="1813890" y="3185975"/>
                  <a:pt x="1573012" y="3250273"/>
                </a:cubicBezTo>
                <a:cubicBezTo>
                  <a:pt x="1501488" y="3239217"/>
                  <a:pt x="1381396" y="3228826"/>
                  <a:pt x="1304604" y="3185587"/>
                </a:cubicBezTo>
                <a:cubicBezTo>
                  <a:pt x="1214758" y="3240983"/>
                  <a:pt x="1240861" y="3204815"/>
                  <a:pt x="1160924" y="3219675"/>
                </a:cubicBezTo>
                <a:cubicBezTo>
                  <a:pt x="1120940" y="3215838"/>
                  <a:pt x="1029088" y="3185515"/>
                  <a:pt x="909691" y="3216917"/>
                </a:cubicBezTo>
                <a:cubicBezTo>
                  <a:pt x="894584" y="3261614"/>
                  <a:pt x="794971" y="3221232"/>
                  <a:pt x="764022" y="3235844"/>
                </a:cubicBezTo>
                <a:cubicBezTo>
                  <a:pt x="713144" y="3261930"/>
                  <a:pt x="769147" y="3237497"/>
                  <a:pt x="701916" y="3250221"/>
                </a:cubicBezTo>
                <a:cubicBezTo>
                  <a:pt x="644189" y="3215026"/>
                  <a:pt x="469866" y="3373155"/>
                  <a:pt x="408703" y="3323459"/>
                </a:cubicBezTo>
                <a:cubicBezTo>
                  <a:pt x="401506" y="3343302"/>
                  <a:pt x="389128" y="3337529"/>
                  <a:pt x="369867" y="3339093"/>
                </a:cubicBezTo>
                <a:cubicBezTo>
                  <a:pt x="365490" y="3372373"/>
                  <a:pt x="330308" y="3346613"/>
                  <a:pt x="318912" y="3367911"/>
                </a:cubicBezTo>
                <a:cubicBezTo>
                  <a:pt x="256532" y="3381125"/>
                  <a:pt x="186613" y="3396059"/>
                  <a:pt x="119549" y="3404650"/>
                </a:cubicBezTo>
                <a:lnTo>
                  <a:pt x="0" y="341400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1344707" y="496608"/>
            <a:ext cx="9484658" cy="8394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dirty="0">
                <a:solidFill>
                  <a:srgbClr val="0948CB"/>
                </a:solidFill>
                <a:latin typeface="Abadi" panose="020B0604020104020204" pitchFamily="34" charset="0"/>
                <a:ea typeface="+mj-ea"/>
                <a:cs typeface="+mj-cs"/>
              </a:rPr>
              <a:t>Colored Marked Map</a:t>
            </a:r>
            <a:endParaRPr lang="en-US" kern="1200" dirty="0">
              <a:solidFill>
                <a:srgbClr val="0948CB"/>
              </a:solidFill>
              <a:latin typeface="Abadi" panose="020B0604020104020204" pitchFamily="34" charset="0"/>
              <a:ea typeface="+mj-ea"/>
              <a:cs typeface="+mj-cs"/>
            </a:endParaRPr>
          </a:p>
        </p:txBody>
      </p:sp>
      <p:sp>
        <p:nvSpPr>
          <p:cNvPr id="21" name="Freeform: Shape 20">
            <a:extLst>
              <a:ext uri="{FF2B5EF4-FFF2-40B4-BE49-F238E27FC236}">
                <a16:creationId xmlns:a16="http://schemas.microsoft.com/office/drawing/2014/main" id="{D98DC8B9-D83E-4AB5-AF01-949432C57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1915" y="1601601"/>
            <a:ext cx="3113573" cy="2099847"/>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2" name="Picture 11">
            <a:extLst>
              <a:ext uri="{FF2B5EF4-FFF2-40B4-BE49-F238E27FC236}">
                <a16:creationId xmlns:a16="http://schemas.microsoft.com/office/drawing/2014/main" id="{6E0CE8CD-7750-C2EF-039D-9C6A0D031F4F}"/>
              </a:ext>
            </a:extLst>
          </p:cNvPr>
          <p:cNvPicPr>
            <a:picLocks noChangeAspect="1"/>
          </p:cNvPicPr>
          <p:nvPr/>
        </p:nvPicPr>
        <p:blipFill rotWithShape="1">
          <a:blip r:embed="rId3"/>
          <a:srcRect l="6257" r="-6" b="-6"/>
          <a:stretch/>
        </p:blipFill>
        <p:spPr>
          <a:xfrm>
            <a:off x="1402782" y="1768799"/>
            <a:ext cx="2791841" cy="1779466"/>
          </a:xfrm>
          <a:prstGeom prst="rect">
            <a:avLst/>
          </a:prstGeom>
        </p:spPr>
      </p:pic>
      <p:sp>
        <p:nvSpPr>
          <p:cNvPr id="23" name="Freeform: Shape 22">
            <a:extLst>
              <a:ext uri="{FF2B5EF4-FFF2-40B4-BE49-F238E27FC236}">
                <a16:creationId xmlns:a16="http://schemas.microsoft.com/office/drawing/2014/main" id="{802EC5B7-C0AE-4D3C-B707-D843382677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3760" y="1601601"/>
            <a:ext cx="3107896" cy="2099847"/>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7" name="Picture 6">
            <a:extLst>
              <a:ext uri="{FF2B5EF4-FFF2-40B4-BE49-F238E27FC236}">
                <a16:creationId xmlns:a16="http://schemas.microsoft.com/office/drawing/2014/main" id="{3954DF52-43BE-9A1C-C2BA-D248A49EFA8B}"/>
              </a:ext>
            </a:extLst>
          </p:cNvPr>
          <p:cNvPicPr>
            <a:picLocks noChangeAspect="1"/>
          </p:cNvPicPr>
          <p:nvPr/>
        </p:nvPicPr>
        <p:blipFill rotWithShape="1">
          <a:blip r:embed="rId4"/>
          <a:srcRect r="6051" b="-6"/>
          <a:stretch/>
        </p:blipFill>
        <p:spPr>
          <a:xfrm>
            <a:off x="4694627" y="1768791"/>
            <a:ext cx="2786162" cy="1779466"/>
          </a:xfrm>
          <a:prstGeom prst="rect">
            <a:avLst/>
          </a:prstGeom>
        </p:spPr>
      </p:pic>
      <p:sp>
        <p:nvSpPr>
          <p:cNvPr id="25" name="Freeform: Shape 24">
            <a:extLst>
              <a:ext uri="{FF2B5EF4-FFF2-40B4-BE49-F238E27FC236}">
                <a16:creationId xmlns:a16="http://schemas.microsoft.com/office/drawing/2014/main" id="{94A54E01-9402-4E71-8FCF-C87CD60A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4332" y="1601601"/>
            <a:ext cx="3075319" cy="2099847"/>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0" name="Picture 9">
            <a:extLst>
              <a:ext uri="{FF2B5EF4-FFF2-40B4-BE49-F238E27FC236}">
                <a16:creationId xmlns:a16="http://schemas.microsoft.com/office/drawing/2014/main" id="{BA3E34A9-A278-083A-310A-C110B82C5C4B}"/>
              </a:ext>
            </a:extLst>
          </p:cNvPr>
          <p:cNvPicPr>
            <a:picLocks noChangeAspect="1"/>
          </p:cNvPicPr>
          <p:nvPr/>
        </p:nvPicPr>
        <p:blipFill rotWithShape="1">
          <a:blip r:embed="rId5"/>
          <a:srcRect r="7105" b="-6"/>
          <a:stretch/>
        </p:blipFill>
        <p:spPr>
          <a:xfrm>
            <a:off x="7953176" y="1768782"/>
            <a:ext cx="2754881" cy="1779467"/>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362635" y="4498428"/>
            <a:ext cx="9466730" cy="1753651"/>
          </a:xfrm>
          <a:prstGeom prst="rect">
            <a:avLst/>
          </a:prstGeom>
        </p:spPr>
        <p:txBody>
          <a:bodyPr vert="horz" lIns="91440" tIns="45720" rIns="91440" bIns="45720" rtlCol="0" anchor="t">
            <a:normAutofit/>
          </a:bodyPr>
          <a:lstStyle/>
          <a:p>
            <a:pPr marL="0" indent="0">
              <a:spcBef>
                <a:spcPts val="1400"/>
              </a:spcBef>
              <a:buNone/>
            </a:pPr>
            <a:r>
              <a:rPr lang="en-US" sz="2000" dirty="0">
                <a:latin typeface="Abadi" panose="020B0604020104020204" pitchFamily="34" charset="0"/>
              </a:rPr>
              <a:t>The colored markers indicate whether a rocket has successfully landed or not. It can be seen that at KSC LC-39A site they have high success rate compared to the other sites. Majority of the rockets landed at CCAFS LC-40 site.</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tint val="75000"/>
                  </a:schemeClr>
                </a:solidFill>
                <a:latin typeface="+mn-lt"/>
              </a:rPr>
              <a:pPr>
                <a:spcAft>
                  <a:spcPts val="600"/>
                </a:spcAft>
              </a:pPr>
              <a:t>42</a:t>
            </a:fld>
            <a:endParaRPr lang="en-US" sz="1000">
              <a:solidFill>
                <a:schemeClr val="tx1">
                  <a:tint val="75000"/>
                </a:schemeClr>
              </a:solidFill>
              <a:latin typeface="+mn-lt"/>
            </a:endParaRPr>
          </a:p>
        </p:txBody>
      </p:sp>
    </p:spTree>
    <p:extLst>
      <p:ext uri="{BB962C8B-B14F-4D97-AF65-F5344CB8AC3E}">
        <p14:creationId xmlns:p14="http://schemas.microsoft.com/office/powerpoint/2010/main" val="2395978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640080" y="325369"/>
            <a:ext cx="4368602" cy="1956841"/>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dirty="0">
                <a:solidFill>
                  <a:srgbClr val="0948CB"/>
                </a:solidFill>
                <a:latin typeface="Abadi" panose="020B0604020104020204" pitchFamily="34" charset="0"/>
              </a:rPr>
              <a:t>CCAFS SLC-40 Site Proximity Map</a:t>
            </a:r>
            <a:endParaRPr lang="en-US" sz="5400" dirty="0">
              <a:solidFill>
                <a:srgbClr val="0948CB"/>
              </a:solidFill>
              <a:latin typeface="Abadi" panose="020B0604020104020204" pitchFamily="34" charset="0"/>
              <a:ea typeface="+mj-ea"/>
              <a:cs typeface="+mj-cs"/>
            </a:endParaRP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0080" y="2872899"/>
            <a:ext cx="4243589" cy="3320668"/>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The closest coastline is located around 0.86 KM away from the center of the site.</a:t>
            </a:r>
          </a:p>
          <a:p>
            <a:pPr>
              <a:spcBef>
                <a:spcPts val="1400"/>
              </a:spcBef>
            </a:pPr>
            <a:r>
              <a:rPr lang="en-US" sz="1800" dirty="0">
                <a:latin typeface="Abadi" panose="020B0604020104020204" pitchFamily="34" charset="0"/>
              </a:rPr>
              <a:t>The closest railway is located around 1.29 KM, the closest highway is located around 0.6 KM and the closest city (Cape Canaveral) is located around 18 KM away from the center of the site</a:t>
            </a:r>
          </a:p>
        </p:txBody>
      </p:sp>
      <p:pic>
        <p:nvPicPr>
          <p:cNvPr id="7" name="Picture 6">
            <a:extLst>
              <a:ext uri="{FF2B5EF4-FFF2-40B4-BE49-F238E27FC236}">
                <a16:creationId xmlns:a16="http://schemas.microsoft.com/office/drawing/2014/main" id="{E66D0B30-FFAB-8F82-D528-9AD527A07C36}"/>
              </a:ext>
            </a:extLst>
          </p:cNvPr>
          <p:cNvPicPr>
            <a:picLocks noChangeAspect="1"/>
          </p:cNvPicPr>
          <p:nvPr/>
        </p:nvPicPr>
        <p:blipFill rotWithShape="1">
          <a:blip r:embed="rId2"/>
          <a:srcRect l="26026" r="1329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43</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2324990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92469"/>
            <a:ext cx="9745589" cy="4684494"/>
          </a:xfrm>
          <a:prstGeom prst="rect">
            <a:avLst/>
          </a:prstGeom>
        </p:spPr>
        <p:txBody>
          <a:bodyPr lIns="91440" tIns="45720" rIns="91440" bIns="45720" anchor="t">
            <a:normAutofit/>
          </a:bodyPr>
          <a:lstStyle/>
          <a:p>
            <a:pPr>
              <a:lnSpc>
                <a:spcPct val="100000"/>
              </a:lnSpc>
              <a:spcBef>
                <a:spcPts val="1400"/>
              </a:spcBef>
            </a:pPr>
            <a:r>
              <a:rPr lang="en-US" sz="2400" dirty="0">
                <a:latin typeface="Abadi" panose="020B0604020104020204" pitchFamily="34" charset="0"/>
              </a:rPr>
              <a:t>KSC LC-39A site (blue) has the highest success percentage of all sites (41.7%).</a:t>
            </a:r>
          </a:p>
          <a:p>
            <a:pPr>
              <a:lnSpc>
                <a:spcPct val="100000"/>
              </a:lnSpc>
              <a:spcBef>
                <a:spcPts val="1400"/>
              </a:spcBef>
            </a:pPr>
            <a:r>
              <a:rPr lang="en-US" sz="2400" dirty="0">
                <a:latin typeface="Abadi" panose="020B0604020104020204" pitchFamily="34" charset="0"/>
              </a:rPr>
              <a:t>CCAFS LC-40 site (red) has 29.2%, VAFB SLC-4E (green) has 16.7%, and CCAFS SLC-40 site (purple) has 12.5% (lowest).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Success Rate Pie Chart</a:t>
            </a:r>
          </a:p>
        </p:txBody>
      </p:sp>
      <p:pic>
        <p:nvPicPr>
          <p:cNvPr id="7" name="Picture 6">
            <a:extLst>
              <a:ext uri="{FF2B5EF4-FFF2-40B4-BE49-F238E27FC236}">
                <a16:creationId xmlns:a16="http://schemas.microsoft.com/office/drawing/2014/main" id="{21BAD878-DF99-0682-21CB-01002DECCC49}"/>
              </a:ext>
            </a:extLst>
          </p:cNvPr>
          <p:cNvPicPr>
            <a:picLocks noChangeAspect="1"/>
          </p:cNvPicPr>
          <p:nvPr/>
        </p:nvPicPr>
        <p:blipFill>
          <a:blip r:embed="rId3"/>
          <a:stretch>
            <a:fillRect/>
          </a:stretch>
        </p:blipFill>
        <p:spPr>
          <a:xfrm>
            <a:off x="1802524" y="3669957"/>
            <a:ext cx="8586952" cy="250700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681655"/>
            <a:ext cx="10551583" cy="4495308"/>
          </a:xfrm>
          <a:prstGeom prst="rect">
            <a:avLst/>
          </a:prstGeom>
        </p:spPr>
        <p:txBody>
          <a:bodyPr lIns="91440" tIns="45720" rIns="91440" bIns="45720" anchor="t">
            <a:normAutofit/>
          </a:bodyPr>
          <a:lstStyle/>
          <a:p>
            <a:r>
              <a:rPr lang="en-US" dirty="0">
                <a:latin typeface="Abadi" panose="020B0604020104020204" pitchFamily="34" charset="0"/>
              </a:rPr>
              <a:t>With 77% success rate, this site has the highest success rate for landing rocket.</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Success Rate Pie Chart</a:t>
            </a:r>
          </a:p>
        </p:txBody>
      </p:sp>
      <p:pic>
        <p:nvPicPr>
          <p:cNvPr id="4" name="Picture 3">
            <a:extLst>
              <a:ext uri="{FF2B5EF4-FFF2-40B4-BE49-F238E27FC236}">
                <a16:creationId xmlns:a16="http://schemas.microsoft.com/office/drawing/2014/main" id="{9617453C-683F-0434-C5F9-D7035D3348EF}"/>
              </a:ext>
            </a:extLst>
          </p:cNvPr>
          <p:cNvPicPr>
            <a:picLocks noChangeAspect="1"/>
          </p:cNvPicPr>
          <p:nvPr/>
        </p:nvPicPr>
        <p:blipFill>
          <a:blip r:embed="rId3"/>
          <a:stretch>
            <a:fillRect/>
          </a:stretch>
        </p:blipFill>
        <p:spPr>
          <a:xfrm>
            <a:off x="1870636" y="3602071"/>
            <a:ext cx="8450727" cy="242350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66041"/>
            <a:ext cx="10414662" cy="4610922"/>
          </a:xfrm>
          <a:prstGeom prst="rect">
            <a:avLst/>
          </a:prstGeom>
        </p:spPr>
        <p:txBody>
          <a:bodyPr lIns="91440" tIns="45720" rIns="91440" bIns="45720" anchor="t">
            <a:normAutofit/>
          </a:bodyPr>
          <a:lstStyle/>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The scatter plot is filtered to payload between 0 and 5K.</a:t>
            </a:r>
          </a:p>
          <a:p>
            <a:pPr>
              <a:lnSpc>
                <a:spcPct val="100000"/>
              </a:lnSpc>
              <a:spcBef>
                <a:spcPts val="1400"/>
              </a:spcBef>
              <a:buFont typeface="Wingdings" panose="05000000000000000000" pitchFamily="2" charset="2"/>
              <a:buChar char="§"/>
            </a:pPr>
            <a:r>
              <a:rPr lang="en-US" sz="2000" dirty="0">
                <a:solidFill>
                  <a:schemeClr val="accent3">
                    <a:lumMod val="25000"/>
                  </a:schemeClr>
                </a:solidFill>
                <a:latin typeface="Abadi" panose="020B0604020104020204" pitchFamily="34" charset="0"/>
              </a:rPr>
              <a:t>All booster versions still present in the plot. FT version has the highest success rate. Meanwhile v1.0 has zero success rate, v1.1 has one success outcome, B4 version has one failure outcome, and there is only one launch by B5 which is successful</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a:t>
            </a:r>
          </a:p>
        </p:txBody>
      </p:sp>
      <p:pic>
        <p:nvPicPr>
          <p:cNvPr id="4" name="Picture 3">
            <a:extLst>
              <a:ext uri="{FF2B5EF4-FFF2-40B4-BE49-F238E27FC236}">
                <a16:creationId xmlns:a16="http://schemas.microsoft.com/office/drawing/2014/main" id="{4A15B41D-F107-01A4-950A-A52B7EB2AD10}"/>
              </a:ext>
            </a:extLst>
          </p:cNvPr>
          <p:cNvPicPr>
            <a:picLocks noChangeAspect="1"/>
          </p:cNvPicPr>
          <p:nvPr/>
        </p:nvPicPr>
        <p:blipFill>
          <a:blip r:embed="rId4"/>
          <a:stretch>
            <a:fillRect/>
          </a:stretch>
        </p:blipFill>
        <p:spPr>
          <a:xfrm>
            <a:off x="1539765" y="3280252"/>
            <a:ext cx="9112469" cy="303909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13490"/>
            <a:ext cx="10399485" cy="45120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Space exploration aims to gather and discover scientific knowledge that could expand human understanding about the universe. </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With great interest, many space companies have tried to compete with each other to seek if any other planets are suitable for habitation.</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However, the cost for launching rockets are not economical. So, Space X aims to reuse their first stage rocket launch. This could prove much savings for rocket launches in the future.</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With our machine learning models, we try to predict if the first stage of a rocket launch will succeed. </a:t>
            </a:r>
          </a:p>
          <a:p>
            <a:pPr>
              <a:lnSpc>
                <a:spcPct val="100000"/>
              </a:lnSpc>
              <a:spcBef>
                <a:spcPts val="1400"/>
              </a:spcBef>
              <a:buFont typeface="Wingdings" panose="05000000000000000000" pitchFamily="2" charset="2"/>
              <a:buChar char="§"/>
            </a:pPr>
            <a:r>
              <a:rPr lang="en-US" sz="2200" dirty="0">
                <a:solidFill>
                  <a:schemeClr val="accent3">
                    <a:lumMod val="25000"/>
                  </a:schemeClr>
                </a:solidFill>
                <a:latin typeface="Abadi" panose="020B0604020104020204" pitchFamily="34" charset="0"/>
              </a:rPr>
              <a:t>We used historical data to see if the first stage will land successfully after completing their mission.</a:t>
            </a:r>
          </a:p>
        </p:txBody>
      </p:sp>
    </p:spTree>
    <p:extLst>
      <p:ext uri="{BB962C8B-B14F-4D97-AF65-F5344CB8AC3E}">
        <p14:creationId xmlns:p14="http://schemas.microsoft.com/office/powerpoint/2010/main" val="25600613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1. Zoomed version of the dashboard</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53</a:t>
            </a:fld>
            <a:endParaRPr lang="en-US"/>
          </a:p>
        </p:txBody>
      </p:sp>
      <p:pic>
        <p:nvPicPr>
          <p:cNvPr id="2" name="Picture 1">
            <a:extLst>
              <a:ext uri="{FF2B5EF4-FFF2-40B4-BE49-F238E27FC236}">
                <a16:creationId xmlns:a16="http://schemas.microsoft.com/office/drawing/2014/main" id="{AF704AC2-B6FC-FDE0-33CE-FB556ED273A7}"/>
              </a:ext>
            </a:extLst>
          </p:cNvPr>
          <p:cNvPicPr>
            <a:picLocks noChangeAspect="1"/>
          </p:cNvPicPr>
          <p:nvPr/>
        </p:nvPicPr>
        <p:blipFill>
          <a:blip r:embed="rId4"/>
          <a:stretch>
            <a:fillRect/>
          </a:stretch>
        </p:blipFill>
        <p:spPr>
          <a:xfrm>
            <a:off x="-8814" y="430789"/>
            <a:ext cx="12200814" cy="6069906"/>
          </a:xfrm>
          <a:prstGeom prst="rect">
            <a:avLst/>
          </a:prstGeom>
        </p:spPr>
      </p:pic>
    </p:spTree>
    <p:extLst>
      <p:ext uri="{BB962C8B-B14F-4D97-AF65-F5344CB8AC3E}">
        <p14:creationId xmlns:p14="http://schemas.microsoft.com/office/powerpoint/2010/main" val="40374705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Zoomed version of the dashboard</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Zoomed version of the launch sites map</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4140750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118F169B-45D9-74D0-4C61-5FD260A7C579}"/>
              </a:ext>
            </a:extLst>
          </p:cNvPr>
          <p:cNvPicPr>
            <a:picLocks noChangeAspect="1"/>
          </p:cNvPicPr>
          <p:nvPr/>
        </p:nvPicPr>
        <p:blipFill rotWithShape="1">
          <a:blip r:embed="rId3"/>
          <a:srcRect t="6267"/>
          <a:stretch/>
        </p:blipFill>
        <p:spPr>
          <a:xfrm>
            <a:off x="20" y="1282"/>
            <a:ext cx="12191980" cy="6856718"/>
          </a:xfrm>
          <a:prstGeom prst="rect">
            <a:avLst/>
          </a:prstGeom>
        </p:spPr>
      </p:pic>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FFFFFF"/>
                </a:solidFill>
                <a:latin typeface="+mn-lt"/>
              </a:rPr>
              <a:pPr>
                <a:spcAft>
                  <a:spcPts val="600"/>
                </a:spcAft>
              </a:pPr>
              <a:t>55</a:t>
            </a:fld>
            <a:endParaRPr lang="en-US" sz="1200">
              <a:solidFill>
                <a:srgbClr val="FFFFFF"/>
              </a:solidFill>
              <a:latin typeface="+mn-lt"/>
            </a:endParaRPr>
          </a:p>
        </p:txBody>
      </p:sp>
    </p:spTree>
    <p:extLst>
      <p:ext uri="{BB962C8B-B14F-4D97-AF65-F5344CB8AC3E}">
        <p14:creationId xmlns:p14="http://schemas.microsoft.com/office/powerpoint/2010/main" val="78359903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7A948070-FC08-5FD4-4601-A7278169604A}"/>
              </a:ext>
            </a:extLst>
          </p:cNvPr>
          <p:cNvPicPr>
            <a:picLocks noChangeAspect="1"/>
          </p:cNvPicPr>
          <p:nvPr/>
        </p:nvPicPr>
        <p:blipFill rotWithShape="1">
          <a:blip r:embed="rId3"/>
          <a:srcRect t="1745" b="4522"/>
          <a:stretch/>
        </p:blipFill>
        <p:spPr>
          <a:xfrm>
            <a:off x="20" y="1282"/>
            <a:ext cx="12191980" cy="6856718"/>
          </a:xfrm>
          <a:prstGeom prst="rect">
            <a:avLst/>
          </a:prstGeom>
        </p:spPr>
      </p:pic>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FFFFFF"/>
                </a:solidFill>
                <a:latin typeface="+mn-lt"/>
              </a:rPr>
              <a:pPr>
                <a:spcAft>
                  <a:spcPts val="600"/>
                </a:spcAft>
              </a:pPr>
              <a:t>56</a:t>
            </a:fld>
            <a:endParaRPr lang="en-US" sz="1200">
              <a:solidFill>
                <a:srgbClr val="FFFFFF"/>
              </a:solidFill>
              <a:latin typeface="+mn-lt"/>
            </a:endParaRPr>
          </a:p>
        </p:txBody>
      </p:sp>
    </p:spTree>
    <p:extLst>
      <p:ext uri="{BB962C8B-B14F-4D97-AF65-F5344CB8AC3E}">
        <p14:creationId xmlns:p14="http://schemas.microsoft.com/office/powerpoint/2010/main" val="16932234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304EE904-DF8C-8338-D791-9FF7397C8076}"/>
              </a:ext>
            </a:extLst>
          </p:cNvPr>
          <p:cNvPicPr>
            <a:picLocks noChangeAspect="1"/>
          </p:cNvPicPr>
          <p:nvPr/>
        </p:nvPicPr>
        <p:blipFill rotWithShape="1">
          <a:blip r:embed="rId3"/>
          <a:srcRect b="6268"/>
          <a:stretch/>
        </p:blipFill>
        <p:spPr>
          <a:xfrm>
            <a:off x="20" y="1282"/>
            <a:ext cx="12191980" cy="6856718"/>
          </a:xfrm>
          <a:prstGeom prst="rect">
            <a:avLst/>
          </a:prstGeom>
        </p:spPr>
      </p:pic>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FFFFFF"/>
                </a:solidFill>
                <a:latin typeface="+mn-lt"/>
              </a:rPr>
              <a:pPr>
                <a:spcAft>
                  <a:spcPts val="600"/>
                </a:spcAft>
              </a:pPr>
              <a:t>57</a:t>
            </a:fld>
            <a:endParaRPr lang="en-US" sz="1200">
              <a:solidFill>
                <a:srgbClr val="FFFFFF"/>
              </a:solidFill>
              <a:latin typeface="+mn-lt"/>
            </a:endParaRPr>
          </a:p>
        </p:txBody>
      </p:sp>
    </p:spTree>
    <p:extLst>
      <p:ext uri="{BB962C8B-B14F-4D97-AF65-F5344CB8AC3E}">
        <p14:creationId xmlns:p14="http://schemas.microsoft.com/office/powerpoint/2010/main" val="34436286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Zoomed version of the dashboard</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Zoomed version of the launch sites map</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Zoomed version of the pie charts and scatter plot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9330879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0DB736-6B1B-AF2A-F433-D286C54227EB}"/>
              </a:ext>
            </a:extLst>
          </p:cNvPr>
          <p:cNvPicPr>
            <a:picLocks noChangeAspect="1"/>
          </p:cNvPicPr>
          <p:nvPr/>
        </p:nvPicPr>
        <p:blipFill>
          <a:blip r:embed="rId3"/>
          <a:stretch>
            <a:fillRect/>
          </a:stretch>
        </p:blipFill>
        <p:spPr>
          <a:xfrm>
            <a:off x="0" y="1513491"/>
            <a:ext cx="12180944" cy="3562926"/>
          </a:xfrm>
          <a:prstGeom prst="rect">
            <a:avLst/>
          </a:prstGeom>
        </p:spPr>
      </p:pic>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59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4238568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60</a:t>
            </a:fld>
            <a:endParaRPr lang="en-US" sz="1200">
              <a:solidFill>
                <a:schemeClr val="tx1">
                  <a:tint val="75000"/>
                </a:schemeClr>
              </a:solidFill>
              <a:latin typeface="+mn-lt"/>
            </a:endParaRPr>
          </a:p>
        </p:txBody>
      </p:sp>
      <p:pic>
        <p:nvPicPr>
          <p:cNvPr id="2" name="Picture 1">
            <a:extLst>
              <a:ext uri="{FF2B5EF4-FFF2-40B4-BE49-F238E27FC236}">
                <a16:creationId xmlns:a16="http://schemas.microsoft.com/office/drawing/2014/main" id="{1F6AAF71-ADE2-094D-29FA-9D2C1CC25706}"/>
              </a:ext>
            </a:extLst>
          </p:cNvPr>
          <p:cNvPicPr>
            <a:picLocks noChangeAspect="1"/>
          </p:cNvPicPr>
          <p:nvPr/>
        </p:nvPicPr>
        <p:blipFill>
          <a:blip r:embed="rId3"/>
          <a:stretch>
            <a:fillRect/>
          </a:stretch>
        </p:blipFill>
        <p:spPr>
          <a:xfrm>
            <a:off x="41325" y="1692638"/>
            <a:ext cx="12109350" cy="3472723"/>
          </a:xfrm>
          <a:prstGeom prst="rect">
            <a:avLst/>
          </a:prstGeom>
        </p:spPr>
      </p:pic>
    </p:spTree>
    <p:extLst>
      <p:ext uri="{BB962C8B-B14F-4D97-AF65-F5344CB8AC3E}">
        <p14:creationId xmlns:p14="http://schemas.microsoft.com/office/powerpoint/2010/main" val="29972482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4F8915-A7CA-8D63-4C15-752D00B8A219}"/>
              </a:ext>
            </a:extLst>
          </p:cNvPr>
          <p:cNvPicPr>
            <a:picLocks noChangeAspect="1"/>
          </p:cNvPicPr>
          <p:nvPr/>
        </p:nvPicPr>
        <p:blipFill>
          <a:blip r:embed="rId3"/>
          <a:stretch>
            <a:fillRect/>
          </a:stretch>
        </p:blipFill>
        <p:spPr>
          <a:xfrm>
            <a:off x="42673" y="1416269"/>
            <a:ext cx="12106654" cy="4025462"/>
          </a:xfrm>
          <a:prstGeom prst="rect">
            <a:avLst/>
          </a:prstGeom>
        </p:spPr>
      </p:pic>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61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41346692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630806"/>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Outline</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Collected through Space X REST API and </a:t>
            </a:r>
            <a:r>
              <a:rPr lang="en-US" sz="7200" dirty="0" err="1">
                <a:solidFill>
                  <a:schemeClr val="bg2">
                    <a:lumMod val="50000"/>
                  </a:schemeClr>
                </a:solidFill>
                <a:latin typeface="Abadi"/>
              </a:rPr>
              <a:t>webscraping</a:t>
            </a:r>
            <a:r>
              <a:rPr lang="en-US" sz="7200" dirty="0">
                <a:solidFill>
                  <a:schemeClr val="bg2">
                    <a:lumMod val="50000"/>
                  </a:schemeClr>
                </a:solidFill>
                <a:latin typeface="Abadi"/>
              </a:rPr>
              <a:t>.</a:t>
            </a:r>
            <a:endParaRPr lang="en-US" sz="8800" dirty="0">
              <a:solidFill>
                <a:schemeClr val="accent3">
                  <a:lumMod val="25000"/>
                </a:schemeClr>
              </a:solidFill>
              <a:latin typeface="Abadi"/>
            </a:endParaRPr>
          </a:p>
          <a:p>
            <a:pPr>
              <a:lnSpc>
                <a:spcPct val="120000"/>
              </a:lnSpc>
              <a:spcBef>
                <a:spcPts val="1400"/>
              </a:spcBef>
            </a:pPr>
            <a:r>
              <a:rPr lang="en-US" sz="8000" dirty="0">
                <a:solidFill>
                  <a:schemeClr val="accent3">
                    <a:lumMod val="25000"/>
                  </a:schemeClr>
                </a:solidFill>
                <a:latin typeface="Abadi"/>
              </a:rPr>
              <a:t>Perform data wrangling (data cleaning and preparation)</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(Interactive Map)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 (Dashboard)</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Including tuning hyperparameters, comparing results between models, and choosing the best performance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descr="101010 data lines to infinity">
            <a:extLst>
              <a:ext uri="{FF2B5EF4-FFF2-40B4-BE49-F238E27FC236}">
                <a16:creationId xmlns:a16="http://schemas.microsoft.com/office/drawing/2014/main" id="{CBF0AC22-4A1E-FAD5-196A-D602EF44AF3D}"/>
              </a:ext>
            </a:extLst>
          </p:cNvPr>
          <p:cNvPicPr>
            <a:picLocks noChangeAspect="1"/>
          </p:cNvPicPr>
          <p:nvPr/>
        </p:nvPicPr>
        <p:blipFill rotWithShape="1">
          <a:blip r:embed="rId3"/>
          <a:srcRect l="13636" r="10059" b="1"/>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33" name="Freeform: Shape 32">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Freeform: Shape 34">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477981" y="1122363"/>
            <a:ext cx="4023360" cy="320413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dirty="0">
                <a:solidFill>
                  <a:srgbClr val="0948CB"/>
                </a:solidFill>
                <a:latin typeface="+mj-lt"/>
                <a:ea typeface="+mj-ea"/>
                <a:cs typeface="+mj-cs"/>
              </a:rPr>
              <a:t>Data Collection</a:t>
            </a:r>
          </a:p>
        </p:txBody>
      </p:sp>
      <p:sp>
        <p:nvSpPr>
          <p:cNvPr id="37" name="Rectangle 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753600" y="6356350"/>
            <a:ext cx="1600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bg1"/>
                </a:solidFill>
                <a:latin typeface="Calibri" panose="020F0502020204030204"/>
              </a:rPr>
              <a:pPr>
                <a:spcAft>
                  <a:spcPts val="600"/>
                </a:spcAft>
                <a:defRPr/>
              </a:pPr>
              <a:t>8</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1">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76625" y="212543"/>
            <a:ext cx="4222921" cy="18005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rgbClr val="0948CB"/>
                </a:solidFill>
                <a:latin typeface="Abadi" panose="020B0604020104020204" pitchFamily="34" charset="0"/>
                <a:ea typeface="+mj-ea"/>
                <a:cs typeface="+mj-cs"/>
              </a:rPr>
              <a:t>Data Collection </a:t>
            </a:r>
            <a:r>
              <a:rPr lang="en-US" sz="4400" dirty="0">
                <a:solidFill>
                  <a:srgbClr val="0948CB"/>
                </a:solidFill>
                <a:latin typeface="Abadi" panose="020B0604020104020204" pitchFamily="34" charset="0"/>
                <a:ea typeface="+mj-ea"/>
                <a:cs typeface="+mj-cs"/>
              </a:rPr>
              <a:t>|</a:t>
            </a:r>
            <a:r>
              <a:rPr lang="en-US" sz="4400" kern="1200" dirty="0">
                <a:solidFill>
                  <a:srgbClr val="0948CB"/>
                </a:solidFill>
                <a:latin typeface="Abadi" panose="020B0604020104020204" pitchFamily="34" charset="0"/>
                <a:ea typeface="+mj-ea"/>
                <a:cs typeface="+mj-cs"/>
              </a:rPr>
              <a:t>SpaceX API</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76625" y="2013069"/>
            <a:ext cx="4222924" cy="4708407"/>
          </a:xfrm>
          <a:prstGeom prst="rect">
            <a:avLst/>
          </a:prstGeom>
        </p:spPr>
        <p:txBody>
          <a:bodyPr vert="horz" lIns="91440" tIns="45720" rIns="91440" bIns="45720" rtlCol="0">
            <a:normAutofit fontScale="85000" lnSpcReduction="20000"/>
          </a:bodyPr>
          <a:lstStyle/>
          <a:p>
            <a:pPr>
              <a:buFont typeface="Wingdings" panose="05000000000000000000" pitchFamily="2" charset="2"/>
              <a:buChar char="§"/>
            </a:pPr>
            <a:r>
              <a:rPr lang="en-US" sz="2000" dirty="0">
                <a:latin typeface="Abadi" panose="020B0604020104020204" pitchFamily="34" charset="0"/>
              </a:rPr>
              <a:t>I collected data from Space X API using REST API.</a:t>
            </a:r>
          </a:p>
          <a:p>
            <a:pPr>
              <a:buFont typeface="Wingdings" panose="05000000000000000000" pitchFamily="2" charset="2"/>
              <a:buChar char="§"/>
            </a:pPr>
            <a:r>
              <a:rPr lang="en-US" sz="2000" dirty="0">
                <a:latin typeface="Abadi" panose="020B0604020104020204" pitchFamily="34" charset="0"/>
              </a:rPr>
              <a:t>The data is in </a:t>
            </a:r>
            <a:r>
              <a:rPr lang="en-US" sz="2000" dirty="0" err="1">
                <a:latin typeface="Abadi" panose="020B0604020104020204" pitchFamily="34" charset="0"/>
              </a:rPr>
              <a:t>json</a:t>
            </a:r>
            <a:r>
              <a:rPr lang="en-US" sz="2000" dirty="0">
                <a:latin typeface="Abadi" panose="020B0604020104020204" pitchFamily="34" charset="0"/>
              </a:rPr>
              <a:t> format so I need to transform it to pandas </a:t>
            </a:r>
            <a:r>
              <a:rPr lang="en-US" sz="2000" dirty="0" err="1">
                <a:latin typeface="Abadi" panose="020B0604020104020204" pitchFamily="34" charset="0"/>
              </a:rPr>
              <a:t>dataframe</a:t>
            </a:r>
            <a:r>
              <a:rPr lang="en-US" sz="2000" dirty="0">
                <a:latin typeface="Abadi" panose="020B0604020104020204" pitchFamily="34" charset="0"/>
              </a:rPr>
              <a:t>.</a:t>
            </a:r>
          </a:p>
          <a:p>
            <a:pPr>
              <a:buFont typeface="Wingdings" panose="05000000000000000000" pitchFamily="2" charset="2"/>
              <a:buChar char="§"/>
            </a:pPr>
            <a:r>
              <a:rPr lang="en-US" sz="2000" dirty="0">
                <a:latin typeface="Abadi" panose="020B0604020104020204" pitchFamily="34" charset="0"/>
              </a:rPr>
              <a:t>After transforming the data, I extract 4 more data which is information about the rocket, payload, launchpad, and cores.</a:t>
            </a:r>
          </a:p>
          <a:p>
            <a:pPr>
              <a:buFont typeface="Wingdings" panose="05000000000000000000" pitchFamily="2" charset="2"/>
              <a:buChar char="§"/>
            </a:pPr>
            <a:r>
              <a:rPr lang="en-US" sz="2000" dirty="0">
                <a:latin typeface="Abadi" panose="020B0604020104020204" pitchFamily="34" charset="0"/>
              </a:rPr>
              <a:t>Construct a </a:t>
            </a:r>
            <a:r>
              <a:rPr lang="en-US" sz="2000" dirty="0" err="1">
                <a:latin typeface="Abadi" panose="020B0604020104020204" pitchFamily="34" charset="0"/>
              </a:rPr>
              <a:t>dataframe</a:t>
            </a:r>
            <a:r>
              <a:rPr lang="en-US" sz="2000" dirty="0">
                <a:latin typeface="Abadi" panose="020B0604020104020204" pitchFamily="34" charset="0"/>
              </a:rPr>
              <a:t> to contain all of those information.</a:t>
            </a:r>
          </a:p>
          <a:p>
            <a:pPr>
              <a:buFont typeface="Wingdings" panose="05000000000000000000" pitchFamily="2" charset="2"/>
              <a:buChar char="§"/>
            </a:pPr>
            <a:r>
              <a:rPr lang="en-US" sz="2000" dirty="0">
                <a:latin typeface="Abadi" panose="020B0604020104020204" pitchFamily="34" charset="0"/>
              </a:rPr>
              <a:t>Filter the data so it only contains Falcon 9 launches</a:t>
            </a:r>
          </a:p>
          <a:p>
            <a:pPr>
              <a:buFont typeface="Wingdings" panose="05000000000000000000" pitchFamily="2" charset="2"/>
              <a:buChar char="§"/>
            </a:pPr>
            <a:r>
              <a:rPr lang="en-US" sz="2000" dirty="0">
                <a:latin typeface="Abadi" panose="020B0604020104020204" pitchFamily="34" charset="0"/>
              </a:rPr>
              <a:t>Replace missing values in payload mass with the mean.</a:t>
            </a:r>
          </a:p>
          <a:p>
            <a:pPr>
              <a:buFont typeface="Wingdings" panose="05000000000000000000" pitchFamily="2" charset="2"/>
              <a:buChar char="§"/>
            </a:pPr>
            <a:r>
              <a:rPr lang="en-US" sz="2000" dirty="0">
                <a:latin typeface="Abadi" panose="020B0604020104020204" pitchFamily="34" charset="0"/>
              </a:rPr>
              <a:t>Export data into csv for next stage.</a:t>
            </a:r>
          </a:p>
          <a:p>
            <a:pPr marL="0" indent="0">
              <a:buNone/>
            </a:pPr>
            <a:endParaRPr lang="en-US" sz="2000" dirty="0">
              <a:latin typeface="Abadi" panose="020B0604020104020204" pitchFamily="34" charset="0"/>
            </a:endParaRPr>
          </a:p>
          <a:p>
            <a:pPr marL="0" indent="0">
              <a:buNone/>
            </a:pPr>
            <a:r>
              <a:rPr lang="en-US" sz="1900" dirty="0">
                <a:solidFill>
                  <a:schemeClr val="bg1">
                    <a:lumMod val="50000"/>
                  </a:schemeClr>
                </a:solidFill>
                <a:latin typeface="Abadi" panose="020B0604020104020204" pitchFamily="34" charset="0"/>
              </a:rPr>
              <a:t>https://github.com/BrianLoe/Coursera_capstone/blob/main/jupyter-labs-spacex-data-collection-api.ipynb</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9</a:t>
            </a:fld>
            <a:endParaRPr lang="en-US" sz="1200">
              <a:solidFill>
                <a:schemeClr val="tx1">
                  <a:tint val="75000"/>
                </a:schemeClr>
              </a:solidFill>
              <a:latin typeface="+mn-lt"/>
            </a:endParaRPr>
          </a:p>
        </p:txBody>
      </p:sp>
      <p:pic>
        <p:nvPicPr>
          <p:cNvPr id="11" name="Picture 10">
            <a:extLst>
              <a:ext uri="{FF2B5EF4-FFF2-40B4-BE49-F238E27FC236}">
                <a16:creationId xmlns:a16="http://schemas.microsoft.com/office/drawing/2014/main" id="{FE9F294A-97BD-83B4-CF81-9CBF488F5054}"/>
              </a:ext>
            </a:extLst>
          </p:cNvPr>
          <p:cNvPicPr>
            <a:picLocks noChangeAspect="1"/>
          </p:cNvPicPr>
          <p:nvPr/>
        </p:nvPicPr>
        <p:blipFill>
          <a:blip r:embed="rId2"/>
          <a:stretch>
            <a:fillRect/>
          </a:stretch>
        </p:blipFill>
        <p:spPr>
          <a:xfrm>
            <a:off x="5962785" y="0"/>
            <a:ext cx="4986909" cy="6858000"/>
          </a:xfrm>
          <a:prstGeom prst="rect">
            <a:avLst/>
          </a:prstGeom>
        </p:spPr>
      </p:pic>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706</TotalTime>
  <Words>2676</Words>
  <Application>Microsoft Office PowerPoint</Application>
  <PresentationFormat>Widescreen</PresentationFormat>
  <Paragraphs>299</Paragraphs>
  <Slides>62</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62</vt:i4>
      </vt:variant>
    </vt:vector>
  </HeadingPairs>
  <TitlesOfParts>
    <vt:vector size="70" baseType="lpstr">
      <vt:lpstr>Abadi</vt:lpstr>
      <vt:lpstr>Arial</vt:lpstr>
      <vt:lpstr>Calibri</vt:lpstr>
      <vt:lpstr>Calibri Light</vt:lpstr>
      <vt:lpstr>IBM Plex Mono SemiBold</vt:lpstr>
      <vt:lpstr>IBM Plex Mono Text</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Cornelius Brian</cp:lastModifiedBy>
  <cp:revision>241</cp:revision>
  <dcterms:created xsi:type="dcterms:W3CDTF">2021-04-29T18:58:34Z</dcterms:created>
  <dcterms:modified xsi:type="dcterms:W3CDTF">2023-05-25T11:33:10Z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